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7A69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10680" y="-10680"/>
            <a:ext cx="20125690" cy="11330305"/>
            <a:chOff x="-10680" y="-10680"/>
            <a:chExt cx="20125690" cy="113303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0680" y="-10680"/>
              <a:ext cx="20125461" cy="1132991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46936"/>
              <a:ext cx="4144418" cy="494544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6046936"/>
              <a:ext cx="4144645" cy="4946015"/>
            </a:xfrm>
            <a:custGeom>
              <a:avLst/>
              <a:gdLst/>
              <a:ahLst/>
              <a:cxnLst/>
              <a:rect l="l" t="t" r="r" b="b"/>
              <a:pathLst>
                <a:path w="4144645" h="4946015">
                  <a:moveTo>
                    <a:pt x="0" y="4294705"/>
                  </a:moveTo>
                  <a:lnTo>
                    <a:pt x="37187" y="4328217"/>
                  </a:lnTo>
                  <a:lnTo>
                    <a:pt x="70975" y="4357469"/>
                  </a:lnTo>
                  <a:lnTo>
                    <a:pt x="105293" y="4386116"/>
                  </a:lnTo>
                  <a:lnTo>
                    <a:pt x="140132" y="4414150"/>
                  </a:lnTo>
                  <a:lnTo>
                    <a:pt x="175484" y="4441564"/>
                  </a:lnTo>
                  <a:lnTo>
                    <a:pt x="211341" y="4468348"/>
                  </a:lnTo>
                  <a:lnTo>
                    <a:pt x="247695" y="4494495"/>
                  </a:lnTo>
                  <a:lnTo>
                    <a:pt x="284537" y="4519996"/>
                  </a:lnTo>
                  <a:lnTo>
                    <a:pt x="321859" y="4544843"/>
                  </a:lnTo>
                  <a:lnTo>
                    <a:pt x="359653" y="4569028"/>
                  </a:lnTo>
                  <a:lnTo>
                    <a:pt x="397910" y="4592542"/>
                  </a:lnTo>
                  <a:lnTo>
                    <a:pt x="436623" y="4615377"/>
                  </a:lnTo>
                  <a:lnTo>
                    <a:pt x="475782" y="4637525"/>
                  </a:lnTo>
                  <a:lnTo>
                    <a:pt x="515380" y="4658977"/>
                  </a:lnTo>
                  <a:lnTo>
                    <a:pt x="555408" y="4679725"/>
                  </a:lnTo>
                  <a:lnTo>
                    <a:pt x="595858" y="4699762"/>
                  </a:lnTo>
                  <a:lnTo>
                    <a:pt x="636722" y="4719077"/>
                  </a:lnTo>
                  <a:lnTo>
                    <a:pt x="677991" y="4737665"/>
                  </a:lnTo>
                  <a:lnTo>
                    <a:pt x="719657" y="4755515"/>
                  </a:lnTo>
                  <a:lnTo>
                    <a:pt x="761712" y="4772620"/>
                  </a:lnTo>
                  <a:lnTo>
                    <a:pt x="804147" y="4788971"/>
                  </a:lnTo>
                  <a:lnTo>
                    <a:pt x="846955" y="4804560"/>
                  </a:lnTo>
                  <a:lnTo>
                    <a:pt x="890127" y="4819379"/>
                  </a:lnTo>
                  <a:lnTo>
                    <a:pt x="933654" y="4833420"/>
                  </a:lnTo>
                  <a:lnTo>
                    <a:pt x="977529" y="4846674"/>
                  </a:lnTo>
                  <a:lnTo>
                    <a:pt x="1021743" y="4859133"/>
                  </a:lnTo>
                  <a:lnTo>
                    <a:pt x="1066288" y="4870789"/>
                  </a:lnTo>
                  <a:lnTo>
                    <a:pt x="1111155" y="4881633"/>
                  </a:lnTo>
                  <a:lnTo>
                    <a:pt x="1156336" y="4891658"/>
                  </a:lnTo>
                  <a:lnTo>
                    <a:pt x="1201823" y="4900854"/>
                  </a:lnTo>
                  <a:lnTo>
                    <a:pt x="1247608" y="4909213"/>
                  </a:lnTo>
                  <a:lnTo>
                    <a:pt x="1293682" y="4916728"/>
                  </a:lnTo>
                  <a:lnTo>
                    <a:pt x="1340038" y="4923390"/>
                  </a:lnTo>
                  <a:lnTo>
                    <a:pt x="1386666" y="4929190"/>
                  </a:lnTo>
                  <a:lnTo>
                    <a:pt x="1433558" y="4934121"/>
                  </a:lnTo>
                  <a:lnTo>
                    <a:pt x="1480707" y="4938174"/>
                  </a:lnTo>
                  <a:lnTo>
                    <a:pt x="1528103" y="4941341"/>
                  </a:lnTo>
                  <a:lnTo>
                    <a:pt x="1575739" y="4943613"/>
                  </a:lnTo>
                  <a:lnTo>
                    <a:pt x="1623607" y="4944982"/>
                  </a:lnTo>
                  <a:lnTo>
                    <a:pt x="1671697" y="4945441"/>
                  </a:lnTo>
                  <a:lnTo>
                    <a:pt x="1719788" y="4944982"/>
                  </a:lnTo>
                  <a:lnTo>
                    <a:pt x="1767655" y="4943613"/>
                  </a:lnTo>
                  <a:lnTo>
                    <a:pt x="1815291" y="4941341"/>
                  </a:lnTo>
                  <a:lnTo>
                    <a:pt x="1862688" y="4938174"/>
                  </a:lnTo>
                  <a:lnTo>
                    <a:pt x="1909837" y="4934121"/>
                  </a:lnTo>
                  <a:lnTo>
                    <a:pt x="1956729" y="4929190"/>
                  </a:lnTo>
                  <a:lnTo>
                    <a:pt x="2003357" y="4923390"/>
                  </a:lnTo>
                  <a:lnTo>
                    <a:pt x="2049712" y="4916728"/>
                  </a:lnTo>
                  <a:lnTo>
                    <a:pt x="2095786" y="4909213"/>
                  </a:lnTo>
                  <a:lnTo>
                    <a:pt x="2141571" y="4900854"/>
                  </a:lnTo>
                  <a:lnTo>
                    <a:pt x="2187059" y="4891658"/>
                  </a:lnTo>
                  <a:lnTo>
                    <a:pt x="2232240" y="4881633"/>
                  </a:lnTo>
                  <a:lnTo>
                    <a:pt x="2277107" y="4870789"/>
                  </a:lnTo>
                  <a:lnTo>
                    <a:pt x="2321652" y="4859133"/>
                  </a:lnTo>
                  <a:lnTo>
                    <a:pt x="2365865" y="4846674"/>
                  </a:lnTo>
                  <a:lnTo>
                    <a:pt x="2409740" y="4833420"/>
                  </a:lnTo>
                  <a:lnTo>
                    <a:pt x="2453268" y="4819379"/>
                  </a:lnTo>
                  <a:lnTo>
                    <a:pt x="2496439" y="4804560"/>
                  </a:lnTo>
                  <a:lnTo>
                    <a:pt x="2539247" y="4788971"/>
                  </a:lnTo>
                  <a:lnTo>
                    <a:pt x="2581683" y="4772620"/>
                  </a:lnTo>
                  <a:lnTo>
                    <a:pt x="2623738" y="4755515"/>
                  </a:lnTo>
                  <a:lnTo>
                    <a:pt x="2665404" y="4737665"/>
                  </a:lnTo>
                  <a:lnTo>
                    <a:pt x="2706673" y="4719077"/>
                  </a:lnTo>
                  <a:lnTo>
                    <a:pt x="2747537" y="4699762"/>
                  </a:lnTo>
                  <a:lnTo>
                    <a:pt x="2787987" y="4679725"/>
                  </a:lnTo>
                  <a:lnTo>
                    <a:pt x="2828015" y="4658977"/>
                  </a:lnTo>
                  <a:lnTo>
                    <a:pt x="2867613" y="4637525"/>
                  </a:lnTo>
                  <a:lnTo>
                    <a:pt x="2906772" y="4615377"/>
                  </a:lnTo>
                  <a:lnTo>
                    <a:pt x="2945484" y="4592542"/>
                  </a:lnTo>
                  <a:lnTo>
                    <a:pt x="2983741" y="4569028"/>
                  </a:lnTo>
                  <a:lnTo>
                    <a:pt x="3021535" y="4544843"/>
                  </a:lnTo>
                  <a:lnTo>
                    <a:pt x="3058857" y="4519996"/>
                  </a:lnTo>
                  <a:lnTo>
                    <a:pt x="3095699" y="4494495"/>
                  </a:lnTo>
                  <a:lnTo>
                    <a:pt x="3132053" y="4468348"/>
                  </a:lnTo>
                  <a:lnTo>
                    <a:pt x="3167910" y="4441564"/>
                  </a:lnTo>
                  <a:lnTo>
                    <a:pt x="3203263" y="4414150"/>
                  </a:lnTo>
                  <a:lnTo>
                    <a:pt x="3238102" y="4386116"/>
                  </a:lnTo>
                  <a:lnTo>
                    <a:pt x="3272420" y="4357469"/>
                  </a:lnTo>
                  <a:lnTo>
                    <a:pt x="3306208" y="4328217"/>
                  </a:lnTo>
                  <a:lnTo>
                    <a:pt x="3339458" y="4298369"/>
                  </a:lnTo>
                  <a:lnTo>
                    <a:pt x="3372161" y="4267934"/>
                  </a:lnTo>
                  <a:lnTo>
                    <a:pt x="3404310" y="4236919"/>
                  </a:lnTo>
                  <a:lnTo>
                    <a:pt x="3435896" y="4205333"/>
                  </a:lnTo>
                  <a:lnTo>
                    <a:pt x="3466911" y="4173184"/>
                  </a:lnTo>
                  <a:lnTo>
                    <a:pt x="3497347" y="4140480"/>
                  </a:lnTo>
                  <a:lnTo>
                    <a:pt x="3527194" y="4107230"/>
                  </a:lnTo>
                  <a:lnTo>
                    <a:pt x="3556446" y="4073442"/>
                  </a:lnTo>
                  <a:lnTo>
                    <a:pt x="3585093" y="4039125"/>
                  </a:lnTo>
                  <a:lnTo>
                    <a:pt x="3613128" y="4004286"/>
                  </a:lnTo>
                  <a:lnTo>
                    <a:pt x="3640541" y="3968933"/>
                  </a:lnTo>
                  <a:lnTo>
                    <a:pt x="3667326" y="3933076"/>
                  </a:lnTo>
                  <a:lnTo>
                    <a:pt x="3693473" y="3896722"/>
                  </a:lnTo>
                  <a:lnTo>
                    <a:pt x="3718974" y="3859880"/>
                  </a:lnTo>
                  <a:lnTo>
                    <a:pt x="3743821" y="3822558"/>
                  </a:lnTo>
                  <a:lnTo>
                    <a:pt x="3768005" y="3784764"/>
                  </a:lnTo>
                  <a:lnTo>
                    <a:pt x="3791519" y="3746507"/>
                  </a:lnTo>
                  <a:lnTo>
                    <a:pt x="3814354" y="3707795"/>
                  </a:lnTo>
                  <a:lnTo>
                    <a:pt x="3836502" y="3668635"/>
                  </a:lnTo>
                  <a:lnTo>
                    <a:pt x="3857954" y="3629038"/>
                  </a:lnTo>
                  <a:lnTo>
                    <a:pt x="3878703" y="3589009"/>
                  </a:lnTo>
                  <a:lnTo>
                    <a:pt x="3898739" y="3548559"/>
                  </a:lnTo>
                  <a:lnTo>
                    <a:pt x="3918055" y="3507696"/>
                  </a:lnTo>
                  <a:lnTo>
                    <a:pt x="3936642" y="3466427"/>
                  </a:lnTo>
                  <a:lnTo>
                    <a:pt x="3954492" y="3424760"/>
                  </a:lnTo>
                  <a:lnTo>
                    <a:pt x="3971597" y="3382705"/>
                  </a:lnTo>
                  <a:lnTo>
                    <a:pt x="3987948" y="3340270"/>
                  </a:lnTo>
                  <a:lnTo>
                    <a:pt x="4003537" y="3297462"/>
                  </a:lnTo>
                  <a:lnTo>
                    <a:pt x="4018357" y="3254290"/>
                  </a:lnTo>
                  <a:lnTo>
                    <a:pt x="4032398" y="3210763"/>
                  </a:lnTo>
                  <a:lnTo>
                    <a:pt x="4045652" y="3166888"/>
                  </a:lnTo>
                  <a:lnTo>
                    <a:pt x="4058111" y="3122674"/>
                  </a:lnTo>
                  <a:lnTo>
                    <a:pt x="4069766" y="3078130"/>
                  </a:lnTo>
                  <a:lnTo>
                    <a:pt x="4080611" y="3033263"/>
                  </a:lnTo>
                  <a:lnTo>
                    <a:pt x="4090635" y="2988081"/>
                  </a:lnTo>
                  <a:lnTo>
                    <a:pt x="4099831" y="2942594"/>
                  </a:lnTo>
                  <a:lnTo>
                    <a:pt x="4108191" y="2896809"/>
                  </a:lnTo>
                  <a:lnTo>
                    <a:pt x="4115705" y="2850735"/>
                  </a:lnTo>
                  <a:lnTo>
                    <a:pt x="4122367" y="2804380"/>
                  </a:lnTo>
                  <a:lnTo>
                    <a:pt x="4128168" y="2757752"/>
                  </a:lnTo>
                  <a:lnTo>
                    <a:pt x="4133098" y="2710859"/>
                  </a:lnTo>
                  <a:lnTo>
                    <a:pt x="4137151" y="2663711"/>
                  </a:lnTo>
                  <a:lnTo>
                    <a:pt x="4140318" y="2616314"/>
                  </a:lnTo>
                  <a:lnTo>
                    <a:pt x="4142590" y="2568678"/>
                  </a:lnTo>
                  <a:lnTo>
                    <a:pt x="4143960" y="2520810"/>
                  </a:lnTo>
                  <a:lnTo>
                    <a:pt x="4144418" y="2472720"/>
                  </a:lnTo>
                  <a:lnTo>
                    <a:pt x="4143960" y="2424630"/>
                  </a:lnTo>
                  <a:lnTo>
                    <a:pt x="4142590" y="2376762"/>
                  </a:lnTo>
                  <a:lnTo>
                    <a:pt x="4140318" y="2329126"/>
                  </a:lnTo>
                  <a:lnTo>
                    <a:pt x="4137151" y="2281729"/>
                  </a:lnTo>
                  <a:lnTo>
                    <a:pt x="4133098" y="2234581"/>
                  </a:lnTo>
                  <a:lnTo>
                    <a:pt x="4128168" y="2187688"/>
                  </a:lnTo>
                  <a:lnTo>
                    <a:pt x="4122367" y="2141060"/>
                  </a:lnTo>
                  <a:lnTo>
                    <a:pt x="4115705" y="2094705"/>
                  </a:lnTo>
                  <a:lnTo>
                    <a:pt x="4108191" y="2048631"/>
                  </a:lnTo>
                  <a:lnTo>
                    <a:pt x="4099831" y="2002846"/>
                  </a:lnTo>
                  <a:lnTo>
                    <a:pt x="4090635" y="1957359"/>
                  </a:lnTo>
                  <a:lnTo>
                    <a:pt x="4080611" y="1912177"/>
                  </a:lnTo>
                  <a:lnTo>
                    <a:pt x="4069766" y="1867310"/>
                  </a:lnTo>
                  <a:lnTo>
                    <a:pt x="4058111" y="1822766"/>
                  </a:lnTo>
                  <a:lnTo>
                    <a:pt x="4045652" y="1778552"/>
                  </a:lnTo>
                  <a:lnTo>
                    <a:pt x="4032398" y="1734677"/>
                  </a:lnTo>
                  <a:lnTo>
                    <a:pt x="4018357" y="1691150"/>
                  </a:lnTo>
                  <a:lnTo>
                    <a:pt x="4003537" y="1647978"/>
                  </a:lnTo>
                  <a:lnTo>
                    <a:pt x="3987948" y="1605170"/>
                  </a:lnTo>
                  <a:lnTo>
                    <a:pt x="3971597" y="1562735"/>
                  </a:lnTo>
                  <a:lnTo>
                    <a:pt x="3954492" y="1520680"/>
                  </a:lnTo>
                  <a:lnTo>
                    <a:pt x="3936642" y="1479013"/>
                  </a:lnTo>
                  <a:lnTo>
                    <a:pt x="3918055" y="1437744"/>
                  </a:lnTo>
                  <a:lnTo>
                    <a:pt x="3898739" y="1396881"/>
                  </a:lnTo>
                  <a:lnTo>
                    <a:pt x="3878703" y="1356431"/>
                  </a:lnTo>
                  <a:lnTo>
                    <a:pt x="3857954" y="1316403"/>
                  </a:lnTo>
                  <a:lnTo>
                    <a:pt x="3836502" y="1276805"/>
                  </a:lnTo>
                  <a:lnTo>
                    <a:pt x="3814354" y="1237646"/>
                  </a:lnTo>
                  <a:lnTo>
                    <a:pt x="3791519" y="1198933"/>
                  </a:lnTo>
                  <a:lnTo>
                    <a:pt x="3768005" y="1160676"/>
                  </a:lnTo>
                  <a:lnTo>
                    <a:pt x="3743821" y="1122882"/>
                  </a:lnTo>
                  <a:lnTo>
                    <a:pt x="3718974" y="1085560"/>
                  </a:lnTo>
                  <a:lnTo>
                    <a:pt x="3693473" y="1048718"/>
                  </a:lnTo>
                  <a:lnTo>
                    <a:pt x="3667326" y="1012364"/>
                  </a:lnTo>
                  <a:lnTo>
                    <a:pt x="3640541" y="976507"/>
                  </a:lnTo>
                  <a:lnTo>
                    <a:pt x="3613128" y="941155"/>
                  </a:lnTo>
                  <a:lnTo>
                    <a:pt x="3585093" y="906315"/>
                  </a:lnTo>
                  <a:lnTo>
                    <a:pt x="3556446" y="871998"/>
                  </a:lnTo>
                  <a:lnTo>
                    <a:pt x="3527194" y="838210"/>
                  </a:lnTo>
                  <a:lnTo>
                    <a:pt x="3497347" y="804960"/>
                  </a:lnTo>
                  <a:lnTo>
                    <a:pt x="3466911" y="772256"/>
                  </a:lnTo>
                  <a:lnTo>
                    <a:pt x="3435896" y="740107"/>
                  </a:lnTo>
                  <a:lnTo>
                    <a:pt x="3404310" y="708521"/>
                  </a:lnTo>
                  <a:lnTo>
                    <a:pt x="3372161" y="677506"/>
                  </a:lnTo>
                  <a:lnTo>
                    <a:pt x="3339458" y="647071"/>
                  </a:lnTo>
                  <a:lnTo>
                    <a:pt x="3306208" y="617223"/>
                  </a:lnTo>
                  <a:lnTo>
                    <a:pt x="3272420" y="587971"/>
                  </a:lnTo>
                  <a:lnTo>
                    <a:pt x="3238102" y="559324"/>
                  </a:lnTo>
                  <a:lnTo>
                    <a:pt x="3203263" y="531290"/>
                  </a:lnTo>
                  <a:lnTo>
                    <a:pt x="3167910" y="503876"/>
                  </a:lnTo>
                  <a:lnTo>
                    <a:pt x="3132053" y="477092"/>
                  </a:lnTo>
                  <a:lnTo>
                    <a:pt x="3095699" y="450945"/>
                  </a:lnTo>
                  <a:lnTo>
                    <a:pt x="3058857" y="425444"/>
                  </a:lnTo>
                  <a:lnTo>
                    <a:pt x="3021535" y="400597"/>
                  </a:lnTo>
                  <a:lnTo>
                    <a:pt x="2983741" y="376412"/>
                  </a:lnTo>
                  <a:lnTo>
                    <a:pt x="2945484" y="352898"/>
                  </a:lnTo>
                  <a:lnTo>
                    <a:pt x="2906772" y="330063"/>
                  </a:lnTo>
                  <a:lnTo>
                    <a:pt x="2867613" y="307915"/>
                  </a:lnTo>
                  <a:lnTo>
                    <a:pt x="2828015" y="286463"/>
                  </a:lnTo>
                  <a:lnTo>
                    <a:pt x="2787987" y="265715"/>
                  </a:lnTo>
                  <a:lnTo>
                    <a:pt x="2747537" y="245678"/>
                  </a:lnTo>
                  <a:lnTo>
                    <a:pt x="2706673" y="226363"/>
                  </a:lnTo>
                  <a:lnTo>
                    <a:pt x="2665404" y="207775"/>
                  </a:lnTo>
                  <a:lnTo>
                    <a:pt x="2623738" y="189925"/>
                  </a:lnTo>
                  <a:lnTo>
                    <a:pt x="2581683" y="172821"/>
                  </a:lnTo>
                  <a:lnTo>
                    <a:pt x="2539247" y="156469"/>
                  </a:lnTo>
                  <a:lnTo>
                    <a:pt x="2496439" y="140880"/>
                  </a:lnTo>
                  <a:lnTo>
                    <a:pt x="2453268" y="126061"/>
                  </a:lnTo>
                  <a:lnTo>
                    <a:pt x="2409740" y="112020"/>
                  </a:lnTo>
                  <a:lnTo>
                    <a:pt x="2365865" y="98766"/>
                  </a:lnTo>
                  <a:lnTo>
                    <a:pt x="2321652" y="86307"/>
                  </a:lnTo>
                  <a:lnTo>
                    <a:pt x="2277107" y="74651"/>
                  </a:lnTo>
                  <a:lnTo>
                    <a:pt x="2232240" y="63807"/>
                  </a:lnTo>
                  <a:lnTo>
                    <a:pt x="2187059" y="53782"/>
                  </a:lnTo>
                  <a:lnTo>
                    <a:pt x="2141571" y="44586"/>
                  </a:lnTo>
                  <a:lnTo>
                    <a:pt x="2095786" y="36227"/>
                  </a:lnTo>
                  <a:lnTo>
                    <a:pt x="2049712" y="28712"/>
                  </a:lnTo>
                  <a:lnTo>
                    <a:pt x="2003357" y="22050"/>
                  </a:lnTo>
                  <a:lnTo>
                    <a:pt x="1956729" y="16250"/>
                  </a:lnTo>
                  <a:lnTo>
                    <a:pt x="1909837" y="11319"/>
                  </a:lnTo>
                  <a:lnTo>
                    <a:pt x="1862688" y="7266"/>
                  </a:lnTo>
                  <a:lnTo>
                    <a:pt x="1815291" y="4099"/>
                  </a:lnTo>
                  <a:lnTo>
                    <a:pt x="1767655" y="1827"/>
                  </a:lnTo>
                  <a:lnTo>
                    <a:pt x="1719788" y="458"/>
                  </a:lnTo>
                  <a:lnTo>
                    <a:pt x="1671697" y="0"/>
                  </a:lnTo>
                  <a:lnTo>
                    <a:pt x="1623607" y="458"/>
                  </a:lnTo>
                  <a:lnTo>
                    <a:pt x="1575739" y="1827"/>
                  </a:lnTo>
                  <a:lnTo>
                    <a:pt x="1528103" y="4099"/>
                  </a:lnTo>
                  <a:lnTo>
                    <a:pt x="1480707" y="7266"/>
                  </a:lnTo>
                  <a:lnTo>
                    <a:pt x="1433558" y="11319"/>
                  </a:lnTo>
                  <a:lnTo>
                    <a:pt x="1386666" y="16250"/>
                  </a:lnTo>
                  <a:lnTo>
                    <a:pt x="1340038" y="22050"/>
                  </a:lnTo>
                  <a:lnTo>
                    <a:pt x="1293682" y="28712"/>
                  </a:lnTo>
                  <a:lnTo>
                    <a:pt x="1247608" y="36227"/>
                  </a:lnTo>
                  <a:lnTo>
                    <a:pt x="1201823" y="44586"/>
                  </a:lnTo>
                  <a:lnTo>
                    <a:pt x="1156336" y="53782"/>
                  </a:lnTo>
                  <a:lnTo>
                    <a:pt x="1111155" y="63807"/>
                  </a:lnTo>
                  <a:lnTo>
                    <a:pt x="1066288" y="74651"/>
                  </a:lnTo>
                  <a:lnTo>
                    <a:pt x="1021743" y="86307"/>
                  </a:lnTo>
                  <a:lnTo>
                    <a:pt x="977529" y="98766"/>
                  </a:lnTo>
                  <a:lnTo>
                    <a:pt x="933654" y="112020"/>
                  </a:lnTo>
                  <a:lnTo>
                    <a:pt x="890127" y="126061"/>
                  </a:lnTo>
                  <a:lnTo>
                    <a:pt x="846955" y="140880"/>
                  </a:lnTo>
                  <a:lnTo>
                    <a:pt x="804147" y="156469"/>
                  </a:lnTo>
                  <a:lnTo>
                    <a:pt x="761712" y="172821"/>
                  </a:lnTo>
                  <a:lnTo>
                    <a:pt x="719657" y="189925"/>
                  </a:lnTo>
                  <a:lnTo>
                    <a:pt x="677991" y="207775"/>
                  </a:lnTo>
                  <a:lnTo>
                    <a:pt x="636722" y="226363"/>
                  </a:lnTo>
                  <a:lnTo>
                    <a:pt x="595858" y="245678"/>
                  </a:lnTo>
                  <a:lnTo>
                    <a:pt x="555408" y="265715"/>
                  </a:lnTo>
                  <a:lnTo>
                    <a:pt x="515380" y="286463"/>
                  </a:lnTo>
                  <a:lnTo>
                    <a:pt x="475782" y="307915"/>
                  </a:lnTo>
                  <a:lnTo>
                    <a:pt x="436623" y="330063"/>
                  </a:lnTo>
                  <a:lnTo>
                    <a:pt x="397910" y="352898"/>
                  </a:lnTo>
                  <a:lnTo>
                    <a:pt x="359653" y="376412"/>
                  </a:lnTo>
                  <a:lnTo>
                    <a:pt x="321859" y="400597"/>
                  </a:lnTo>
                  <a:lnTo>
                    <a:pt x="284537" y="425444"/>
                  </a:lnTo>
                  <a:lnTo>
                    <a:pt x="247695" y="450945"/>
                  </a:lnTo>
                  <a:lnTo>
                    <a:pt x="211341" y="477092"/>
                  </a:lnTo>
                  <a:lnTo>
                    <a:pt x="175484" y="503876"/>
                  </a:lnTo>
                  <a:lnTo>
                    <a:pt x="140132" y="531290"/>
                  </a:lnTo>
                  <a:lnTo>
                    <a:pt x="105293" y="559324"/>
                  </a:lnTo>
                  <a:lnTo>
                    <a:pt x="70975" y="587971"/>
                  </a:lnTo>
                  <a:lnTo>
                    <a:pt x="37187" y="617223"/>
                  </a:lnTo>
                  <a:lnTo>
                    <a:pt x="3937" y="647071"/>
                  </a:lnTo>
                  <a:lnTo>
                    <a:pt x="0" y="650735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8949"/>
              <a:ext cx="5219233" cy="572706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0" y="198949"/>
              <a:ext cx="5219700" cy="5727065"/>
            </a:xfrm>
            <a:custGeom>
              <a:avLst/>
              <a:gdLst/>
              <a:ahLst/>
              <a:cxnLst/>
              <a:rect l="l" t="t" r="r" b="b"/>
              <a:pathLst>
                <a:path w="5219700" h="5727065">
                  <a:moveTo>
                    <a:pt x="0" y="4491875"/>
                  </a:moveTo>
                  <a:lnTo>
                    <a:pt x="39350" y="4547432"/>
                  </a:lnTo>
                  <a:lnTo>
                    <a:pt x="66100" y="4583568"/>
                  </a:lnTo>
                  <a:lnTo>
                    <a:pt x="93401" y="4619267"/>
                  </a:lnTo>
                  <a:lnTo>
                    <a:pt x="121246" y="4654522"/>
                  </a:lnTo>
                  <a:lnTo>
                    <a:pt x="149629" y="4689327"/>
                  </a:lnTo>
                  <a:lnTo>
                    <a:pt x="178543" y="4723675"/>
                  </a:lnTo>
                  <a:lnTo>
                    <a:pt x="207983" y="4757561"/>
                  </a:lnTo>
                  <a:lnTo>
                    <a:pt x="237942" y="4790978"/>
                  </a:lnTo>
                  <a:lnTo>
                    <a:pt x="268414" y="4823920"/>
                  </a:lnTo>
                  <a:lnTo>
                    <a:pt x="299392" y="4856380"/>
                  </a:lnTo>
                  <a:lnTo>
                    <a:pt x="330870" y="4888352"/>
                  </a:lnTo>
                  <a:lnTo>
                    <a:pt x="362842" y="4919830"/>
                  </a:lnTo>
                  <a:lnTo>
                    <a:pt x="395303" y="4950808"/>
                  </a:lnTo>
                  <a:lnTo>
                    <a:pt x="428244" y="4981280"/>
                  </a:lnTo>
                  <a:lnTo>
                    <a:pt x="461661" y="5011239"/>
                  </a:lnTo>
                  <a:lnTo>
                    <a:pt x="495547" y="5040678"/>
                  </a:lnTo>
                  <a:lnTo>
                    <a:pt x="529895" y="5069593"/>
                  </a:lnTo>
                  <a:lnTo>
                    <a:pt x="564700" y="5097975"/>
                  </a:lnTo>
                  <a:lnTo>
                    <a:pt x="599955" y="5125820"/>
                  </a:lnTo>
                  <a:lnTo>
                    <a:pt x="635654" y="5153121"/>
                  </a:lnTo>
                  <a:lnTo>
                    <a:pt x="671791" y="5179871"/>
                  </a:lnTo>
                  <a:lnTo>
                    <a:pt x="708359" y="5206065"/>
                  </a:lnTo>
                  <a:lnTo>
                    <a:pt x="745352" y="5231696"/>
                  </a:lnTo>
                  <a:lnTo>
                    <a:pt x="782764" y="5256757"/>
                  </a:lnTo>
                  <a:lnTo>
                    <a:pt x="820588" y="5281244"/>
                  </a:lnTo>
                  <a:lnTo>
                    <a:pt x="858819" y="5305148"/>
                  </a:lnTo>
                  <a:lnTo>
                    <a:pt x="897450" y="5328465"/>
                  </a:lnTo>
                  <a:lnTo>
                    <a:pt x="936475" y="5351187"/>
                  </a:lnTo>
                  <a:lnTo>
                    <a:pt x="975887" y="5373309"/>
                  </a:lnTo>
                  <a:lnTo>
                    <a:pt x="1015680" y="5394824"/>
                  </a:lnTo>
                  <a:lnTo>
                    <a:pt x="1055848" y="5415726"/>
                  </a:lnTo>
                  <a:lnTo>
                    <a:pt x="1096386" y="5436008"/>
                  </a:lnTo>
                  <a:lnTo>
                    <a:pt x="1137285" y="5455665"/>
                  </a:lnTo>
                  <a:lnTo>
                    <a:pt x="1178541" y="5474691"/>
                  </a:lnTo>
                  <a:lnTo>
                    <a:pt x="1220147" y="5493078"/>
                  </a:lnTo>
                  <a:lnTo>
                    <a:pt x="1262096" y="5510821"/>
                  </a:lnTo>
                  <a:lnTo>
                    <a:pt x="1304383" y="5527913"/>
                  </a:lnTo>
                  <a:lnTo>
                    <a:pt x="1347000" y="5544349"/>
                  </a:lnTo>
                  <a:lnTo>
                    <a:pt x="1389943" y="5560121"/>
                  </a:lnTo>
                  <a:lnTo>
                    <a:pt x="1433205" y="5575224"/>
                  </a:lnTo>
                  <a:lnTo>
                    <a:pt x="1476778" y="5589651"/>
                  </a:lnTo>
                  <a:lnTo>
                    <a:pt x="1520658" y="5603396"/>
                  </a:lnTo>
                  <a:lnTo>
                    <a:pt x="1564838" y="5616453"/>
                  </a:lnTo>
                  <a:lnTo>
                    <a:pt x="1609311" y="5628816"/>
                  </a:lnTo>
                  <a:lnTo>
                    <a:pt x="1654071" y="5640478"/>
                  </a:lnTo>
                  <a:lnTo>
                    <a:pt x="1699113" y="5651433"/>
                  </a:lnTo>
                  <a:lnTo>
                    <a:pt x="1744429" y="5661675"/>
                  </a:lnTo>
                  <a:lnTo>
                    <a:pt x="1790014" y="5671197"/>
                  </a:lnTo>
                  <a:lnTo>
                    <a:pt x="1835861" y="5679993"/>
                  </a:lnTo>
                  <a:lnTo>
                    <a:pt x="1881964" y="5688058"/>
                  </a:lnTo>
                  <a:lnTo>
                    <a:pt x="1928316" y="5695384"/>
                  </a:lnTo>
                  <a:lnTo>
                    <a:pt x="1974912" y="5701965"/>
                  </a:lnTo>
                  <a:lnTo>
                    <a:pt x="2021746" y="5707796"/>
                  </a:lnTo>
                  <a:lnTo>
                    <a:pt x="2068810" y="5712869"/>
                  </a:lnTo>
                  <a:lnTo>
                    <a:pt x="2116099" y="5717179"/>
                  </a:lnTo>
                  <a:lnTo>
                    <a:pt x="2163606" y="5720720"/>
                  </a:lnTo>
                  <a:lnTo>
                    <a:pt x="2211325" y="5723485"/>
                  </a:lnTo>
                  <a:lnTo>
                    <a:pt x="2259250" y="5725467"/>
                  </a:lnTo>
                  <a:lnTo>
                    <a:pt x="2307375" y="5726661"/>
                  </a:lnTo>
                  <a:lnTo>
                    <a:pt x="2355693" y="5727061"/>
                  </a:lnTo>
                  <a:lnTo>
                    <a:pt x="2404011" y="5726661"/>
                  </a:lnTo>
                  <a:lnTo>
                    <a:pt x="2452136" y="5725467"/>
                  </a:lnTo>
                  <a:lnTo>
                    <a:pt x="2500061" y="5723485"/>
                  </a:lnTo>
                  <a:lnTo>
                    <a:pt x="2547781" y="5720720"/>
                  </a:lnTo>
                  <a:lnTo>
                    <a:pt x="2595288" y="5717179"/>
                  </a:lnTo>
                  <a:lnTo>
                    <a:pt x="2642577" y="5712869"/>
                  </a:lnTo>
                  <a:lnTo>
                    <a:pt x="2689641" y="5707796"/>
                  </a:lnTo>
                  <a:lnTo>
                    <a:pt x="2736474" y="5701965"/>
                  </a:lnTo>
                  <a:lnTo>
                    <a:pt x="2783070" y="5695384"/>
                  </a:lnTo>
                  <a:lnTo>
                    <a:pt x="2829423" y="5688058"/>
                  </a:lnTo>
                  <a:lnTo>
                    <a:pt x="2875526" y="5679993"/>
                  </a:lnTo>
                  <a:lnTo>
                    <a:pt x="2921373" y="5671197"/>
                  </a:lnTo>
                  <a:lnTo>
                    <a:pt x="2966957" y="5661675"/>
                  </a:lnTo>
                  <a:lnTo>
                    <a:pt x="3012274" y="5651433"/>
                  </a:lnTo>
                  <a:lnTo>
                    <a:pt x="3057315" y="5640478"/>
                  </a:lnTo>
                  <a:lnTo>
                    <a:pt x="3102076" y="5628816"/>
                  </a:lnTo>
                  <a:lnTo>
                    <a:pt x="3146549" y="5616453"/>
                  </a:lnTo>
                  <a:lnTo>
                    <a:pt x="3190728" y="5603396"/>
                  </a:lnTo>
                  <a:lnTo>
                    <a:pt x="3234608" y="5589651"/>
                  </a:lnTo>
                  <a:lnTo>
                    <a:pt x="3278182" y="5575224"/>
                  </a:lnTo>
                  <a:lnTo>
                    <a:pt x="3321443" y="5560121"/>
                  </a:lnTo>
                  <a:lnTo>
                    <a:pt x="3364386" y="5544349"/>
                  </a:lnTo>
                  <a:lnTo>
                    <a:pt x="3407004" y="5527913"/>
                  </a:lnTo>
                  <a:lnTo>
                    <a:pt x="3449291" y="5510821"/>
                  </a:lnTo>
                  <a:lnTo>
                    <a:pt x="3491240" y="5493078"/>
                  </a:lnTo>
                  <a:lnTo>
                    <a:pt x="3532846" y="5474691"/>
                  </a:lnTo>
                  <a:lnTo>
                    <a:pt x="3574101" y="5455665"/>
                  </a:lnTo>
                  <a:lnTo>
                    <a:pt x="3615001" y="5436008"/>
                  </a:lnTo>
                  <a:lnTo>
                    <a:pt x="3655538" y="5415726"/>
                  </a:lnTo>
                  <a:lnTo>
                    <a:pt x="3695706" y="5394824"/>
                  </a:lnTo>
                  <a:lnTo>
                    <a:pt x="3735500" y="5373309"/>
                  </a:lnTo>
                  <a:lnTo>
                    <a:pt x="3774912" y="5351187"/>
                  </a:lnTo>
                  <a:lnTo>
                    <a:pt x="3813936" y="5328465"/>
                  </a:lnTo>
                  <a:lnTo>
                    <a:pt x="3852567" y="5305148"/>
                  </a:lnTo>
                  <a:lnTo>
                    <a:pt x="3890798" y="5281244"/>
                  </a:lnTo>
                  <a:lnTo>
                    <a:pt x="3928623" y="5256757"/>
                  </a:lnTo>
                  <a:lnTo>
                    <a:pt x="3966034" y="5231696"/>
                  </a:lnTo>
                  <a:lnTo>
                    <a:pt x="4003027" y="5206065"/>
                  </a:lnTo>
                  <a:lnTo>
                    <a:pt x="4039595" y="5179871"/>
                  </a:lnTo>
                  <a:lnTo>
                    <a:pt x="4075732" y="5153121"/>
                  </a:lnTo>
                  <a:lnTo>
                    <a:pt x="4111431" y="5125820"/>
                  </a:lnTo>
                  <a:lnTo>
                    <a:pt x="4146686" y="5097975"/>
                  </a:lnTo>
                  <a:lnTo>
                    <a:pt x="4181491" y="5069593"/>
                  </a:lnTo>
                  <a:lnTo>
                    <a:pt x="4215840" y="5040678"/>
                  </a:lnTo>
                  <a:lnTo>
                    <a:pt x="4249725" y="5011239"/>
                  </a:lnTo>
                  <a:lnTo>
                    <a:pt x="4283142" y="4981280"/>
                  </a:lnTo>
                  <a:lnTo>
                    <a:pt x="4316084" y="4950808"/>
                  </a:lnTo>
                  <a:lnTo>
                    <a:pt x="4348544" y="4919830"/>
                  </a:lnTo>
                  <a:lnTo>
                    <a:pt x="4380516" y="4888352"/>
                  </a:lnTo>
                  <a:lnTo>
                    <a:pt x="4411995" y="4856380"/>
                  </a:lnTo>
                  <a:lnTo>
                    <a:pt x="4442973" y="4823920"/>
                  </a:lnTo>
                  <a:lnTo>
                    <a:pt x="4473445" y="4790978"/>
                  </a:lnTo>
                  <a:lnTo>
                    <a:pt x="4503403" y="4757561"/>
                  </a:lnTo>
                  <a:lnTo>
                    <a:pt x="4532843" y="4723675"/>
                  </a:lnTo>
                  <a:lnTo>
                    <a:pt x="4561758" y="4689327"/>
                  </a:lnTo>
                  <a:lnTo>
                    <a:pt x="4590140" y="4654522"/>
                  </a:lnTo>
                  <a:lnTo>
                    <a:pt x="4617985" y="4619267"/>
                  </a:lnTo>
                  <a:lnTo>
                    <a:pt x="4645286" y="4583568"/>
                  </a:lnTo>
                  <a:lnTo>
                    <a:pt x="4672037" y="4547432"/>
                  </a:lnTo>
                  <a:lnTo>
                    <a:pt x="4698230" y="4510864"/>
                  </a:lnTo>
                  <a:lnTo>
                    <a:pt x="4723861" y="4473871"/>
                  </a:lnTo>
                  <a:lnTo>
                    <a:pt x="4748923" y="4436459"/>
                  </a:lnTo>
                  <a:lnTo>
                    <a:pt x="4773409" y="4398634"/>
                  </a:lnTo>
                  <a:lnTo>
                    <a:pt x="4797314" y="4360404"/>
                  </a:lnTo>
                  <a:lnTo>
                    <a:pt x="4820631" y="4321773"/>
                  </a:lnTo>
                  <a:lnTo>
                    <a:pt x="4843353" y="4282748"/>
                  </a:lnTo>
                  <a:lnTo>
                    <a:pt x="4865475" y="4243336"/>
                  </a:lnTo>
                  <a:lnTo>
                    <a:pt x="4886990" y="4203543"/>
                  </a:lnTo>
                  <a:lnTo>
                    <a:pt x="4907892" y="4163374"/>
                  </a:lnTo>
                  <a:lnTo>
                    <a:pt x="4928175" y="4122837"/>
                  </a:lnTo>
                  <a:lnTo>
                    <a:pt x="4947832" y="4081938"/>
                  </a:lnTo>
                  <a:lnTo>
                    <a:pt x="4966858" y="4040682"/>
                  </a:lnTo>
                  <a:lnTo>
                    <a:pt x="4985245" y="3999076"/>
                  </a:lnTo>
                  <a:lnTo>
                    <a:pt x="5002988" y="3957127"/>
                  </a:lnTo>
                  <a:lnTo>
                    <a:pt x="5020080" y="3914840"/>
                  </a:lnTo>
                  <a:lnTo>
                    <a:pt x="5036516" y="3872222"/>
                  </a:lnTo>
                  <a:lnTo>
                    <a:pt x="5052288" y="3829279"/>
                  </a:lnTo>
                  <a:lnTo>
                    <a:pt x="5067391" y="3786018"/>
                  </a:lnTo>
                  <a:lnTo>
                    <a:pt x="5081818" y="3742444"/>
                  </a:lnTo>
                  <a:lnTo>
                    <a:pt x="5095564" y="3698564"/>
                  </a:lnTo>
                  <a:lnTo>
                    <a:pt x="5108621" y="3654384"/>
                  </a:lnTo>
                  <a:lnTo>
                    <a:pt x="5120984" y="3609911"/>
                  </a:lnTo>
                  <a:lnTo>
                    <a:pt x="5132646" y="3565150"/>
                  </a:lnTo>
                  <a:lnTo>
                    <a:pt x="5143601" y="3520109"/>
                  </a:lnTo>
                  <a:lnTo>
                    <a:pt x="5153842" y="3474792"/>
                  </a:lnTo>
                  <a:lnTo>
                    <a:pt x="5163365" y="3429207"/>
                  </a:lnTo>
                  <a:lnTo>
                    <a:pt x="5172161" y="3383360"/>
                  </a:lnTo>
                  <a:lnTo>
                    <a:pt x="5180226" y="3337257"/>
                  </a:lnTo>
                  <a:lnTo>
                    <a:pt x="5187552" y="3290904"/>
                  </a:lnTo>
                  <a:lnTo>
                    <a:pt x="5194133" y="3244308"/>
                  </a:lnTo>
                  <a:lnTo>
                    <a:pt x="5199964" y="3197474"/>
                  </a:lnTo>
                  <a:lnTo>
                    <a:pt x="5205037" y="3150410"/>
                  </a:lnTo>
                  <a:lnTo>
                    <a:pt x="5209348" y="3103121"/>
                  </a:lnTo>
                  <a:lnTo>
                    <a:pt x="5212888" y="3055613"/>
                  </a:lnTo>
                  <a:lnTo>
                    <a:pt x="5215653" y="3007894"/>
                  </a:lnTo>
                  <a:lnTo>
                    <a:pt x="5217636" y="2959968"/>
                  </a:lnTo>
                  <a:lnTo>
                    <a:pt x="5218830" y="2911843"/>
                  </a:lnTo>
                  <a:lnTo>
                    <a:pt x="5219229" y="2863525"/>
                  </a:lnTo>
                  <a:lnTo>
                    <a:pt x="5218830" y="2815207"/>
                  </a:lnTo>
                  <a:lnTo>
                    <a:pt x="5217636" y="2767082"/>
                  </a:lnTo>
                  <a:lnTo>
                    <a:pt x="5215653" y="2719157"/>
                  </a:lnTo>
                  <a:lnTo>
                    <a:pt x="5212888" y="2671438"/>
                  </a:lnTo>
                  <a:lnTo>
                    <a:pt x="5209348" y="2623930"/>
                  </a:lnTo>
                  <a:lnTo>
                    <a:pt x="5205037" y="2576642"/>
                  </a:lnTo>
                  <a:lnTo>
                    <a:pt x="5199964" y="2529577"/>
                  </a:lnTo>
                  <a:lnTo>
                    <a:pt x="5194133" y="2482744"/>
                  </a:lnTo>
                  <a:lnTo>
                    <a:pt x="5187552" y="2436148"/>
                  </a:lnTo>
                  <a:lnTo>
                    <a:pt x="5180226" y="2389796"/>
                  </a:lnTo>
                  <a:lnTo>
                    <a:pt x="5172161" y="2343693"/>
                  </a:lnTo>
                  <a:lnTo>
                    <a:pt x="5163365" y="2297846"/>
                  </a:lnTo>
                  <a:lnTo>
                    <a:pt x="5153842" y="2252261"/>
                  </a:lnTo>
                  <a:lnTo>
                    <a:pt x="5143601" y="2206945"/>
                  </a:lnTo>
                  <a:lnTo>
                    <a:pt x="5132646" y="2161904"/>
                  </a:lnTo>
                  <a:lnTo>
                    <a:pt x="5120984" y="2117143"/>
                  </a:lnTo>
                  <a:lnTo>
                    <a:pt x="5108621" y="2072670"/>
                  </a:lnTo>
                  <a:lnTo>
                    <a:pt x="5095564" y="2028491"/>
                  </a:lnTo>
                  <a:lnTo>
                    <a:pt x="5081818" y="1984611"/>
                  </a:lnTo>
                  <a:lnTo>
                    <a:pt x="5067391" y="1941037"/>
                  </a:lnTo>
                  <a:lnTo>
                    <a:pt x="5052288" y="1897776"/>
                  </a:lnTo>
                  <a:lnTo>
                    <a:pt x="5036516" y="1854833"/>
                  </a:lnTo>
                  <a:lnTo>
                    <a:pt x="5020080" y="1812216"/>
                  </a:lnTo>
                  <a:lnTo>
                    <a:pt x="5002988" y="1769929"/>
                  </a:lnTo>
                  <a:lnTo>
                    <a:pt x="4985245" y="1727980"/>
                  </a:lnTo>
                  <a:lnTo>
                    <a:pt x="4966858" y="1686374"/>
                  </a:lnTo>
                  <a:lnTo>
                    <a:pt x="4947832" y="1645119"/>
                  </a:lnTo>
                  <a:lnTo>
                    <a:pt x="4928175" y="1604219"/>
                  </a:lnTo>
                  <a:lnTo>
                    <a:pt x="4907892" y="1563682"/>
                  </a:lnTo>
                  <a:lnTo>
                    <a:pt x="4886990" y="1523514"/>
                  </a:lnTo>
                  <a:lnTo>
                    <a:pt x="4865475" y="1483721"/>
                  </a:lnTo>
                  <a:lnTo>
                    <a:pt x="4843353" y="1444309"/>
                  </a:lnTo>
                  <a:lnTo>
                    <a:pt x="4820631" y="1405284"/>
                  </a:lnTo>
                  <a:lnTo>
                    <a:pt x="4797314" y="1366654"/>
                  </a:lnTo>
                  <a:lnTo>
                    <a:pt x="4773409" y="1328423"/>
                  </a:lnTo>
                  <a:lnTo>
                    <a:pt x="4748923" y="1290599"/>
                  </a:lnTo>
                  <a:lnTo>
                    <a:pt x="4723861" y="1253187"/>
                  </a:lnTo>
                  <a:lnTo>
                    <a:pt x="4698230" y="1216194"/>
                  </a:lnTo>
                  <a:lnTo>
                    <a:pt x="4672037" y="1179626"/>
                  </a:lnTo>
                  <a:lnTo>
                    <a:pt x="4645286" y="1143490"/>
                  </a:lnTo>
                  <a:lnTo>
                    <a:pt x="4617985" y="1107791"/>
                  </a:lnTo>
                  <a:lnTo>
                    <a:pt x="4590140" y="1072536"/>
                  </a:lnTo>
                  <a:lnTo>
                    <a:pt x="4561758" y="1037731"/>
                  </a:lnTo>
                  <a:lnTo>
                    <a:pt x="4532843" y="1003383"/>
                  </a:lnTo>
                  <a:lnTo>
                    <a:pt x="4503403" y="969497"/>
                  </a:lnTo>
                  <a:lnTo>
                    <a:pt x="4473445" y="936081"/>
                  </a:lnTo>
                  <a:lnTo>
                    <a:pt x="4442973" y="903139"/>
                  </a:lnTo>
                  <a:lnTo>
                    <a:pt x="4411995" y="870679"/>
                  </a:lnTo>
                  <a:lnTo>
                    <a:pt x="4380516" y="838707"/>
                  </a:lnTo>
                  <a:lnTo>
                    <a:pt x="4348544" y="807229"/>
                  </a:lnTo>
                  <a:lnTo>
                    <a:pt x="4316084" y="776251"/>
                  </a:lnTo>
                  <a:lnTo>
                    <a:pt x="4283142" y="745779"/>
                  </a:lnTo>
                  <a:lnTo>
                    <a:pt x="4249725" y="715821"/>
                  </a:lnTo>
                  <a:lnTo>
                    <a:pt x="4215840" y="686381"/>
                  </a:lnTo>
                  <a:lnTo>
                    <a:pt x="4181491" y="657467"/>
                  </a:lnTo>
                  <a:lnTo>
                    <a:pt x="4146686" y="629084"/>
                  </a:lnTo>
                  <a:lnTo>
                    <a:pt x="4111431" y="601239"/>
                  </a:lnTo>
                  <a:lnTo>
                    <a:pt x="4075732" y="573939"/>
                  </a:lnTo>
                  <a:lnTo>
                    <a:pt x="4039595" y="547188"/>
                  </a:lnTo>
                  <a:lnTo>
                    <a:pt x="4003027" y="520995"/>
                  </a:lnTo>
                  <a:lnTo>
                    <a:pt x="3966034" y="495364"/>
                  </a:lnTo>
                  <a:lnTo>
                    <a:pt x="3928623" y="470302"/>
                  </a:lnTo>
                  <a:lnTo>
                    <a:pt x="3890798" y="445816"/>
                  </a:lnTo>
                  <a:lnTo>
                    <a:pt x="3852567" y="421912"/>
                  </a:lnTo>
                  <a:lnTo>
                    <a:pt x="3813936" y="398595"/>
                  </a:lnTo>
                  <a:lnTo>
                    <a:pt x="3774912" y="375873"/>
                  </a:lnTo>
                  <a:lnTo>
                    <a:pt x="3735500" y="353751"/>
                  </a:lnTo>
                  <a:lnTo>
                    <a:pt x="3695706" y="332236"/>
                  </a:lnTo>
                  <a:lnTo>
                    <a:pt x="3655538" y="311334"/>
                  </a:lnTo>
                  <a:lnTo>
                    <a:pt x="3615001" y="291052"/>
                  </a:lnTo>
                  <a:lnTo>
                    <a:pt x="3574101" y="271395"/>
                  </a:lnTo>
                  <a:lnTo>
                    <a:pt x="3532846" y="252369"/>
                  </a:lnTo>
                  <a:lnTo>
                    <a:pt x="3491240" y="233982"/>
                  </a:lnTo>
                  <a:lnTo>
                    <a:pt x="3449291" y="216239"/>
                  </a:lnTo>
                  <a:lnTo>
                    <a:pt x="3407004" y="199147"/>
                  </a:lnTo>
                  <a:lnTo>
                    <a:pt x="3364386" y="182711"/>
                  </a:lnTo>
                  <a:lnTo>
                    <a:pt x="3321443" y="166939"/>
                  </a:lnTo>
                  <a:lnTo>
                    <a:pt x="3278182" y="151836"/>
                  </a:lnTo>
                  <a:lnTo>
                    <a:pt x="3234608" y="137409"/>
                  </a:lnTo>
                  <a:lnTo>
                    <a:pt x="3190728" y="123664"/>
                  </a:lnTo>
                  <a:lnTo>
                    <a:pt x="3146549" y="110607"/>
                  </a:lnTo>
                  <a:lnTo>
                    <a:pt x="3102076" y="98244"/>
                  </a:lnTo>
                  <a:lnTo>
                    <a:pt x="3057315" y="86582"/>
                  </a:lnTo>
                  <a:lnTo>
                    <a:pt x="3012274" y="75627"/>
                  </a:lnTo>
                  <a:lnTo>
                    <a:pt x="2966957" y="65386"/>
                  </a:lnTo>
                  <a:lnTo>
                    <a:pt x="2921373" y="55863"/>
                  </a:lnTo>
                  <a:lnTo>
                    <a:pt x="2875526" y="47067"/>
                  </a:lnTo>
                  <a:lnTo>
                    <a:pt x="2829423" y="39003"/>
                  </a:lnTo>
                  <a:lnTo>
                    <a:pt x="2783070" y="31677"/>
                  </a:lnTo>
                  <a:lnTo>
                    <a:pt x="2736474" y="25095"/>
                  </a:lnTo>
                  <a:lnTo>
                    <a:pt x="2689641" y="19265"/>
                  </a:lnTo>
                  <a:lnTo>
                    <a:pt x="2642577" y="14191"/>
                  </a:lnTo>
                  <a:lnTo>
                    <a:pt x="2595288" y="9881"/>
                  </a:lnTo>
                  <a:lnTo>
                    <a:pt x="2547781" y="6340"/>
                  </a:lnTo>
                  <a:lnTo>
                    <a:pt x="2500061" y="3576"/>
                  </a:lnTo>
                  <a:lnTo>
                    <a:pt x="2452136" y="1593"/>
                  </a:lnTo>
                  <a:lnTo>
                    <a:pt x="2404011" y="399"/>
                  </a:lnTo>
                  <a:lnTo>
                    <a:pt x="2355693" y="0"/>
                  </a:lnTo>
                  <a:lnTo>
                    <a:pt x="2307375" y="399"/>
                  </a:lnTo>
                  <a:lnTo>
                    <a:pt x="2259250" y="1593"/>
                  </a:lnTo>
                  <a:lnTo>
                    <a:pt x="2211325" y="3576"/>
                  </a:lnTo>
                  <a:lnTo>
                    <a:pt x="2163606" y="6340"/>
                  </a:lnTo>
                  <a:lnTo>
                    <a:pt x="2116099" y="9881"/>
                  </a:lnTo>
                  <a:lnTo>
                    <a:pt x="2068810" y="14191"/>
                  </a:lnTo>
                  <a:lnTo>
                    <a:pt x="2021746" y="19265"/>
                  </a:lnTo>
                  <a:lnTo>
                    <a:pt x="1974912" y="25095"/>
                  </a:lnTo>
                  <a:lnTo>
                    <a:pt x="1928316" y="31677"/>
                  </a:lnTo>
                  <a:lnTo>
                    <a:pt x="1881964" y="39003"/>
                  </a:lnTo>
                  <a:lnTo>
                    <a:pt x="1835861" y="47067"/>
                  </a:lnTo>
                  <a:lnTo>
                    <a:pt x="1790014" y="55863"/>
                  </a:lnTo>
                  <a:lnTo>
                    <a:pt x="1744429" y="65386"/>
                  </a:lnTo>
                  <a:lnTo>
                    <a:pt x="1699113" y="75627"/>
                  </a:lnTo>
                  <a:lnTo>
                    <a:pt x="1654071" y="86582"/>
                  </a:lnTo>
                  <a:lnTo>
                    <a:pt x="1609311" y="98244"/>
                  </a:lnTo>
                  <a:lnTo>
                    <a:pt x="1564838" y="110607"/>
                  </a:lnTo>
                  <a:lnTo>
                    <a:pt x="1520658" y="123664"/>
                  </a:lnTo>
                  <a:lnTo>
                    <a:pt x="1476778" y="137409"/>
                  </a:lnTo>
                  <a:lnTo>
                    <a:pt x="1433205" y="151836"/>
                  </a:lnTo>
                  <a:lnTo>
                    <a:pt x="1389943" y="166939"/>
                  </a:lnTo>
                  <a:lnTo>
                    <a:pt x="1347000" y="182711"/>
                  </a:lnTo>
                  <a:lnTo>
                    <a:pt x="1304383" y="199147"/>
                  </a:lnTo>
                  <a:lnTo>
                    <a:pt x="1262096" y="216239"/>
                  </a:lnTo>
                  <a:lnTo>
                    <a:pt x="1220147" y="233982"/>
                  </a:lnTo>
                  <a:lnTo>
                    <a:pt x="1178541" y="252369"/>
                  </a:lnTo>
                  <a:lnTo>
                    <a:pt x="1137285" y="271395"/>
                  </a:lnTo>
                  <a:lnTo>
                    <a:pt x="1096386" y="291052"/>
                  </a:lnTo>
                  <a:lnTo>
                    <a:pt x="1055848" y="311334"/>
                  </a:lnTo>
                  <a:lnTo>
                    <a:pt x="1015680" y="332236"/>
                  </a:lnTo>
                  <a:lnTo>
                    <a:pt x="975887" y="353751"/>
                  </a:lnTo>
                  <a:lnTo>
                    <a:pt x="936475" y="375873"/>
                  </a:lnTo>
                  <a:lnTo>
                    <a:pt x="897450" y="398595"/>
                  </a:lnTo>
                  <a:lnTo>
                    <a:pt x="858819" y="421912"/>
                  </a:lnTo>
                  <a:lnTo>
                    <a:pt x="820588" y="445816"/>
                  </a:lnTo>
                  <a:lnTo>
                    <a:pt x="782764" y="470302"/>
                  </a:lnTo>
                  <a:lnTo>
                    <a:pt x="745352" y="495364"/>
                  </a:lnTo>
                  <a:lnTo>
                    <a:pt x="708359" y="520995"/>
                  </a:lnTo>
                  <a:lnTo>
                    <a:pt x="671791" y="547188"/>
                  </a:lnTo>
                  <a:lnTo>
                    <a:pt x="635654" y="573939"/>
                  </a:lnTo>
                  <a:lnTo>
                    <a:pt x="599955" y="601239"/>
                  </a:lnTo>
                  <a:lnTo>
                    <a:pt x="564700" y="629084"/>
                  </a:lnTo>
                  <a:lnTo>
                    <a:pt x="529895" y="657467"/>
                  </a:lnTo>
                  <a:lnTo>
                    <a:pt x="495547" y="686381"/>
                  </a:lnTo>
                  <a:lnTo>
                    <a:pt x="461661" y="715821"/>
                  </a:lnTo>
                  <a:lnTo>
                    <a:pt x="428244" y="745779"/>
                  </a:lnTo>
                  <a:lnTo>
                    <a:pt x="395303" y="776251"/>
                  </a:lnTo>
                  <a:lnTo>
                    <a:pt x="362842" y="807229"/>
                  </a:lnTo>
                  <a:lnTo>
                    <a:pt x="330870" y="838707"/>
                  </a:lnTo>
                  <a:lnTo>
                    <a:pt x="299392" y="870679"/>
                  </a:lnTo>
                  <a:lnTo>
                    <a:pt x="268414" y="903139"/>
                  </a:lnTo>
                  <a:lnTo>
                    <a:pt x="237942" y="936081"/>
                  </a:lnTo>
                  <a:lnTo>
                    <a:pt x="207983" y="969497"/>
                  </a:lnTo>
                  <a:lnTo>
                    <a:pt x="178543" y="1003383"/>
                  </a:lnTo>
                  <a:lnTo>
                    <a:pt x="149629" y="1037731"/>
                  </a:lnTo>
                  <a:lnTo>
                    <a:pt x="121246" y="1072536"/>
                  </a:lnTo>
                  <a:lnTo>
                    <a:pt x="93401" y="1107791"/>
                  </a:lnTo>
                  <a:lnTo>
                    <a:pt x="66100" y="1143490"/>
                  </a:lnTo>
                  <a:lnTo>
                    <a:pt x="39350" y="1179626"/>
                  </a:lnTo>
                  <a:lnTo>
                    <a:pt x="13156" y="1216194"/>
                  </a:lnTo>
                  <a:lnTo>
                    <a:pt x="0" y="1235183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6043" y="3947987"/>
              <a:ext cx="5846973" cy="584697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376045" y="3947987"/>
              <a:ext cx="5847080" cy="5847080"/>
            </a:xfrm>
            <a:custGeom>
              <a:avLst/>
              <a:gdLst/>
              <a:ahLst/>
              <a:cxnLst/>
              <a:rect l="l" t="t" r="r" b="b"/>
              <a:pathLst>
                <a:path w="5847080" h="5847080">
                  <a:moveTo>
                    <a:pt x="2923481" y="5846963"/>
                  </a:moveTo>
                  <a:lnTo>
                    <a:pt x="2971826" y="5846571"/>
                  </a:lnTo>
                  <a:lnTo>
                    <a:pt x="3019982" y="5845400"/>
                  </a:lnTo>
                  <a:lnTo>
                    <a:pt x="3067943" y="5843456"/>
                  </a:lnTo>
                  <a:lnTo>
                    <a:pt x="3115702" y="5840744"/>
                  </a:lnTo>
                  <a:lnTo>
                    <a:pt x="3163253" y="5837272"/>
                  </a:lnTo>
                  <a:lnTo>
                    <a:pt x="3210591" y="5833044"/>
                  </a:lnTo>
                  <a:lnTo>
                    <a:pt x="3257709" y="5828066"/>
                  </a:lnTo>
                  <a:lnTo>
                    <a:pt x="3304602" y="5822346"/>
                  </a:lnTo>
                  <a:lnTo>
                    <a:pt x="3351263" y="5815888"/>
                  </a:lnTo>
                  <a:lnTo>
                    <a:pt x="3397686" y="5808700"/>
                  </a:lnTo>
                  <a:lnTo>
                    <a:pt x="3443866" y="5800786"/>
                  </a:lnTo>
                  <a:lnTo>
                    <a:pt x="3489797" y="5792153"/>
                  </a:lnTo>
                  <a:lnTo>
                    <a:pt x="3535471" y="5782806"/>
                  </a:lnTo>
                  <a:lnTo>
                    <a:pt x="3580884" y="5772753"/>
                  </a:lnTo>
                  <a:lnTo>
                    <a:pt x="3626030" y="5761999"/>
                  </a:lnTo>
                  <a:lnTo>
                    <a:pt x="3670901" y="5750550"/>
                  </a:lnTo>
                  <a:lnTo>
                    <a:pt x="3715493" y="5738411"/>
                  </a:lnTo>
                  <a:lnTo>
                    <a:pt x="3759799" y="5725590"/>
                  </a:lnTo>
                  <a:lnTo>
                    <a:pt x="3803813" y="5712092"/>
                  </a:lnTo>
                  <a:lnTo>
                    <a:pt x="3847530" y="5697922"/>
                  </a:lnTo>
                  <a:lnTo>
                    <a:pt x="3890942" y="5683088"/>
                  </a:lnTo>
                  <a:lnTo>
                    <a:pt x="3934045" y="5667595"/>
                  </a:lnTo>
                  <a:lnTo>
                    <a:pt x="3976832" y="5651449"/>
                  </a:lnTo>
                  <a:lnTo>
                    <a:pt x="4019297" y="5634656"/>
                  </a:lnTo>
                  <a:lnTo>
                    <a:pt x="4061435" y="5617222"/>
                  </a:lnTo>
                  <a:lnTo>
                    <a:pt x="4103238" y="5599153"/>
                  </a:lnTo>
                  <a:lnTo>
                    <a:pt x="4144701" y="5580456"/>
                  </a:lnTo>
                  <a:lnTo>
                    <a:pt x="4185819" y="5561135"/>
                  </a:lnTo>
                  <a:lnTo>
                    <a:pt x="4226584" y="5541198"/>
                  </a:lnTo>
                  <a:lnTo>
                    <a:pt x="4266992" y="5520650"/>
                  </a:lnTo>
                  <a:lnTo>
                    <a:pt x="4307035" y="5499497"/>
                  </a:lnTo>
                  <a:lnTo>
                    <a:pt x="4346709" y="5477746"/>
                  </a:lnTo>
                  <a:lnTo>
                    <a:pt x="4386006" y="5455402"/>
                  </a:lnTo>
                  <a:lnTo>
                    <a:pt x="4424922" y="5432471"/>
                  </a:lnTo>
                  <a:lnTo>
                    <a:pt x="4463449" y="5408959"/>
                  </a:lnTo>
                  <a:lnTo>
                    <a:pt x="4501582" y="5384873"/>
                  </a:lnTo>
                  <a:lnTo>
                    <a:pt x="4539315" y="5360218"/>
                  </a:lnTo>
                  <a:lnTo>
                    <a:pt x="4576642" y="5335001"/>
                  </a:lnTo>
                  <a:lnTo>
                    <a:pt x="4613557" y="5309227"/>
                  </a:lnTo>
                  <a:lnTo>
                    <a:pt x="4650054" y="5282902"/>
                  </a:lnTo>
                  <a:lnTo>
                    <a:pt x="4686126" y="5256033"/>
                  </a:lnTo>
                  <a:lnTo>
                    <a:pt x="4721769" y="5228625"/>
                  </a:lnTo>
                  <a:lnTo>
                    <a:pt x="4756975" y="5200685"/>
                  </a:lnTo>
                  <a:lnTo>
                    <a:pt x="4791739" y="5172218"/>
                  </a:lnTo>
                  <a:lnTo>
                    <a:pt x="4826054" y="5143230"/>
                  </a:lnTo>
                  <a:lnTo>
                    <a:pt x="4859915" y="5113729"/>
                  </a:lnTo>
                  <a:lnTo>
                    <a:pt x="4893316" y="5083718"/>
                  </a:lnTo>
                  <a:lnTo>
                    <a:pt x="4926251" y="5053206"/>
                  </a:lnTo>
                  <a:lnTo>
                    <a:pt x="4958713" y="5022197"/>
                  </a:lnTo>
                  <a:lnTo>
                    <a:pt x="4990697" y="4990697"/>
                  </a:lnTo>
                  <a:lnTo>
                    <a:pt x="5022197" y="4958713"/>
                  </a:lnTo>
                  <a:lnTo>
                    <a:pt x="5053206" y="4926251"/>
                  </a:lnTo>
                  <a:lnTo>
                    <a:pt x="5083718" y="4893316"/>
                  </a:lnTo>
                  <a:lnTo>
                    <a:pt x="5113729" y="4859915"/>
                  </a:lnTo>
                  <a:lnTo>
                    <a:pt x="5143230" y="4826054"/>
                  </a:lnTo>
                  <a:lnTo>
                    <a:pt x="5172218" y="4791739"/>
                  </a:lnTo>
                  <a:lnTo>
                    <a:pt x="5200685" y="4756975"/>
                  </a:lnTo>
                  <a:lnTo>
                    <a:pt x="5228625" y="4721769"/>
                  </a:lnTo>
                  <a:lnTo>
                    <a:pt x="5256033" y="4686126"/>
                  </a:lnTo>
                  <a:lnTo>
                    <a:pt x="5282902" y="4650054"/>
                  </a:lnTo>
                  <a:lnTo>
                    <a:pt x="5309227" y="4613557"/>
                  </a:lnTo>
                  <a:lnTo>
                    <a:pt x="5335001" y="4576642"/>
                  </a:lnTo>
                  <a:lnTo>
                    <a:pt x="5360218" y="4539315"/>
                  </a:lnTo>
                  <a:lnTo>
                    <a:pt x="5384873" y="4501582"/>
                  </a:lnTo>
                  <a:lnTo>
                    <a:pt x="5408959" y="4463449"/>
                  </a:lnTo>
                  <a:lnTo>
                    <a:pt x="5432471" y="4424922"/>
                  </a:lnTo>
                  <a:lnTo>
                    <a:pt x="5455402" y="4386006"/>
                  </a:lnTo>
                  <a:lnTo>
                    <a:pt x="5477746" y="4346709"/>
                  </a:lnTo>
                  <a:lnTo>
                    <a:pt x="5499497" y="4307035"/>
                  </a:lnTo>
                  <a:lnTo>
                    <a:pt x="5520650" y="4266992"/>
                  </a:lnTo>
                  <a:lnTo>
                    <a:pt x="5541198" y="4226584"/>
                  </a:lnTo>
                  <a:lnTo>
                    <a:pt x="5561135" y="4185819"/>
                  </a:lnTo>
                  <a:lnTo>
                    <a:pt x="5580456" y="4144701"/>
                  </a:lnTo>
                  <a:lnTo>
                    <a:pt x="5599153" y="4103238"/>
                  </a:lnTo>
                  <a:lnTo>
                    <a:pt x="5617222" y="4061435"/>
                  </a:lnTo>
                  <a:lnTo>
                    <a:pt x="5634656" y="4019297"/>
                  </a:lnTo>
                  <a:lnTo>
                    <a:pt x="5651449" y="3976832"/>
                  </a:lnTo>
                  <a:lnTo>
                    <a:pt x="5667595" y="3934045"/>
                  </a:lnTo>
                  <a:lnTo>
                    <a:pt x="5683088" y="3890942"/>
                  </a:lnTo>
                  <a:lnTo>
                    <a:pt x="5697922" y="3847530"/>
                  </a:lnTo>
                  <a:lnTo>
                    <a:pt x="5712092" y="3803813"/>
                  </a:lnTo>
                  <a:lnTo>
                    <a:pt x="5725590" y="3759799"/>
                  </a:lnTo>
                  <a:lnTo>
                    <a:pt x="5738411" y="3715493"/>
                  </a:lnTo>
                  <a:lnTo>
                    <a:pt x="5750550" y="3670901"/>
                  </a:lnTo>
                  <a:lnTo>
                    <a:pt x="5761999" y="3626030"/>
                  </a:lnTo>
                  <a:lnTo>
                    <a:pt x="5772753" y="3580884"/>
                  </a:lnTo>
                  <a:lnTo>
                    <a:pt x="5782806" y="3535471"/>
                  </a:lnTo>
                  <a:lnTo>
                    <a:pt x="5792153" y="3489797"/>
                  </a:lnTo>
                  <a:lnTo>
                    <a:pt x="5800786" y="3443866"/>
                  </a:lnTo>
                  <a:lnTo>
                    <a:pt x="5808700" y="3397686"/>
                  </a:lnTo>
                  <a:lnTo>
                    <a:pt x="5815888" y="3351263"/>
                  </a:lnTo>
                  <a:lnTo>
                    <a:pt x="5822346" y="3304602"/>
                  </a:lnTo>
                  <a:lnTo>
                    <a:pt x="5828066" y="3257709"/>
                  </a:lnTo>
                  <a:lnTo>
                    <a:pt x="5833044" y="3210591"/>
                  </a:lnTo>
                  <a:lnTo>
                    <a:pt x="5837272" y="3163253"/>
                  </a:lnTo>
                  <a:lnTo>
                    <a:pt x="5840744" y="3115702"/>
                  </a:lnTo>
                  <a:lnTo>
                    <a:pt x="5843456" y="3067943"/>
                  </a:lnTo>
                  <a:lnTo>
                    <a:pt x="5845400" y="3019982"/>
                  </a:lnTo>
                  <a:lnTo>
                    <a:pt x="5846571" y="2971826"/>
                  </a:lnTo>
                  <a:lnTo>
                    <a:pt x="5846963" y="2923481"/>
                  </a:lnTo>
                  <a:lnTo>
                    <a:pt x="5846571" y="2875136"/>
                  </a:lnTo>
                  <a:lnTo>
                    <a:pt x="5845400" y="2826980"/>
                  </a:lnTo>
                  <a:lnTo>
                    <a:pt x="5843456" y="2779020"/>
                  </a:lnTo>
                  <a:lnTo>
                    <a:pt x="5840744" y="2731261"/>
                  </a:lnTo>
                  <a:lnTo>
                    <a:pt x="5837272" y="2683709"/>
                  </a:lnTo>
                  <a:lnTo>
                    <a:pt x="5833044" y="2636372"/>
                  </a:lnTo>
                  <a:lnTo>
                    <a:pt x="5828066" y="2589253"/>
                  </a:lnTo>
                  <a:lnTo>
                    <a:pt x="5822346" y="2542361"/>
                  </a:lnTo>
                  <a:lnTo>
                    <a:pt x="5815888" y="2495699"/>
                  </a:lnTo>
                  <a:lnTo>
                    <a:pt x="5808700" y="2449276"/>
                  </a:lnTo>
                  <a:lnTo>
                    <a:pt x="5800786" y="2403096"/>
                  </a:lnTo>
                  <a:lnTo>
                    <a:pt x="5792153" y="2357166"/>
                  </a:lnTo>
                  <a:lnTo>
                    <a:pt x="5782806" y="2311491"/>
                  </a:lnTo>
                  <a:lnTo>
                    <a:pt x="5772753" y="2266078"/>
                  </a:lnTo>
                  <a:lnTo>
                    <a:pt x="5761999" y="2220933"/>
                  </a:lnTo>
                  <a:lnTo>
                    <a:pt x="5750550" y="2176061"/>
                  </a:lnTo>
                  <a:lnTo>
                    <a:pt x="5738411" y="2131469"/>
                  </a:lnTo>
                  <a:lnTo>
                    <a:pt x="5725590" y="2087163"/>
                  </a:lnTo>
                  <a:lnTo>
                    <a:pt x="5712092" y="2043149"/>
                  </a:lnTo>
                  <a:lnTo>
                    <a:pt x="5697922" y="1999433"/>
                  </a:lnTo>
                  <a:lnTo>
                    <a:pt x="5683088" y="1956020"/>
                  </a:lnTo>
                  <a:lnTo>
                    <a:pt x="5667595" y="1912917"/>
                  </a:lnTo>
                  <a:lnTo>
                    <a:pt x="5651449" y="1870130"/>
                  </a:lnTo>
                  <a:lnTo>
                    <a:pt x="5634656" y="1827665"/>
                  </a:lnTo>
                  <a:lnTo>
                    <a:pt x="5617222" y="1785528"/>
                  </a:lnTo>
                  <a:lnTo>
                    <a:pt x="5599153" y="1743724"/>
                  </a:lnTo>
                  <a:lnTo>
                    <a:pt x="5580456" y="1702261"/>
                  </a:lnTo>
                  <a:lnTo>
                    <a:pt x="5561135" y="1661144"/>
                  </a:lnTo>
                  <a:lnTo>
                    <a:pt x="5541198" y="1620378"/>
                  </a:lnTo>
                  <a:lnTo>
                    <a:pt x="5520650" y="1579971"/>
                  </a:lnTo>
                  <a:lnTo>
                    <a:pt x="5499497" y="1539927"/>
                  </a:lnTo>
                  <a:lnTo>
                    <a:pt x="5477746" y="1500253"/>
                  </a:lnTo>
                  <a:lnTo>
                    <a:pt x="5455402" y="1460956"/>
                  </a:lnTo>
                  <a:lnTo>
                    <a:pt x="5432471" y="1422041"/>
                  </a:lnTo>
                  <a:lnTo>
                    <a:pt x="5408959" y="1383513"/>
                  </a:lnTo>
                  <a:lnTo>
                    <a:pt x="5384873" y="1345380"/>
                  </a:lnTo>
                  <a:lnTo>
                    <a:pt x="5360218" y="1307647"/>
                  </a:lnTo>
                  <a:lnTo>
                    <a:pt x="5335001" y="1270320"/>
                  </a:lnTo>
                  <a:lnTo>
                    <a:pt x="5309227" y="1233405"/>
                  </a:lnTo>
                  <a:lnTo>
                    <a:pt x="5282902" y="1196908"/>
                  </a:lnTo>
                  <a:lnTo>
                    <a:pt x="5256033" y="1160836"/>
                  </a:lnTo>
                  <a:lnTo>
                    <a:pt x="5228625" y="1125194"/>
                  </a:lnTo>
                  <a:lnTo>
                    <a:pt x="5200685" y="1089988"/>
                  </a:lnTo>
                  <a:lnTo>
                    <a:pt x="5172218" y="1055224"/>
                  </a:lnTo>
                  <a:lnTo>
                    <a:pt x="5143230" y="1020908"/>
                  </a:lnTo>
                  <a:lnTo>
                    <a:pt x="5113729" y="987047"/>
                  </a:lnTo>
                  <a:lnTo>
                    <a:pt x="5083718" y="953646"/>
                  </a:lnTo>
                  <a:lnTo>
                    <a:pt x="5053206" y="920711"/>
                  </a:lnTo>
                  <a:lnTo>
                    <a:pt x="5022197" y="888249"/>
                  </a:lnTo>
                  <a:lnTo>
                    <a:pt x="4990697" y="856265"/>
                  </a:lnTo>
                  <a:lnTo>
                    <a:pt x="4958713" y="824766"/>
                  </a:lnTo>
                  <a:lnTo>
                    <a:pt x="4926251" y="793757"/>
                  </a:lnTo>
                  <a:lnTo>
                    <a:pt x="4893316" y="763244"/>
                  </a:lnTo>
                  <a:lnTo>
                    <a:pt x="4859915" y="733234"/>
                  </a:lnTo>
                  <a:lnTo>
                    <a:pt x="4826054" y="703732"/>
                  </a:lnTo>
                  <a:lnTo>
                    <a:pt x="4791739" y="674744"/>
                  </a:lnTo>
                  <a:lnTo>
                    <a:pt x="4756975" y="646278"/>
                  </a:lnTo>
                  <a:lnTo>
                    <a:pt x="4721769" y="618337"/>
                  </a:lnTo>
                  <a:lnTo>
                    <a:pt x="4686126" y="590929"/>
                  </a:lnTo>
                  <a:lnTo>
                    <a:pt x="4650054" y="564060"/>
                  </a:lnTo>
                  <a:lnTo>
                    <a:pt x="4613557" y="537736"/>
                  </a:lnTo>
                  <a:lnTo>
                    <a:pt x="4576642" y="511961"/>
                  </a:lnTo>
                  <a:lnTo>
                    <a:pt x="4539315" y="486744"/>
                  </a:lnTo>
                  <a:lnTo>
                    <a:pt x="4501582" y="462089"/>
                  </a:lnTo>
                  <a:lnTo>
                    <a:pt x="4463449" y="438003"/>
                  </a:lnTo>
                  <a:lnTo>
                    <a:pt x="4424922" y="414491"/>
                  </a:lnTo>
                  <a:lnTo>
                    <a:pt x="4386006" y="391560"/>
                  </a:lnTo>
                  <a:lnTo>
                    <a:pt x="4346709" y="369216"/>
                  </a:lnTo>
                  <a:lnTo>
                    <a:pt x="4307035" y="347465"/>
                  </a:lnTo>
                  <a:lnTo>
                    <a:pt x="4266992" y="326312"/>
                  </a:lnTo>
                  <a:lnTo>
                    <a:pt x="4226584" y="305764"/>
                  </a:lnTo>
                  <a:lnTo>
                    <a:pt x="4185819" y="285827"/>
                  </a:lnTo>
                  <a:lnTo>
                    <a:pt x="4144701" y="266507"/>
                  </a:lnTo>
                  <a:lnTo>
                    <a:pt x="4103238" y="247809"/>
                  </a:lnTo>
                  <a:lnTo>
                    <a:pt x="4061435" y="229740"/>
                  </a:lnTo>
                  <a:lnTo>
                    <a:pt x="4019297" y="212307"/>
                  </a:lnTo>
                  <a:lnTo>
                    <a:pt x="3976832" y="195514"/>
                  </a:lnTo>
                  <a:lnTo>
                    <a:pt x="3934045" y="179367"/>
                  </a:lnTo>
                  <a:lnTo>
                    <a:pt x="3890942" y="163874"/>
                  </a:lnTo>
                  <a:lnTo>
                    <a:pt x="3847530" y="149040"/>
                  </a:lnTo>
                  <a:lnTo>
                    <a:pt x="3803813" y="134871"/>
                  </a:lnTo>
                  <a:lnTo>
                    <a:pt x="3759799" y="121372"/>
                  </a:lnTo>
                  <a:lnTo>
                    <a:pt x="3715493" y="108551"/>
                  </a:lnTo>
                  <a:lnTo>
                    <a:pt x="3670901" y="96413"/>
                  </a:lnTo>
                  <a:lnTo>
                    <a:pt x="3626030" y="84963"/>
                  </a:lnTo>
                  <a:lnTo>
                    <a:pt x="3580884" y="74209"/>
                  </a:lnTo>
                  <a:lnTo>
                    <a:pt x="3535471" y="64156"/>
                  </a:lnTo>
                  <a:lnTo>
                    <a:pt x="3489797" y="54810"/>
                  </a:lnTo>
                  <a:lnTo>
                    <a:pt x="3443866" y="46177"/>
                  </a:lnTo>
                  <a:lnTo>
                    <a:pt x="3397686" y="38263"/>
                  </a:lnTo>
                  <a:lnTo>
                    <a:pt x="3351263" y="31074"/>
                  </a:lnTo>
                  <a:lnTo>
                    <a:pt x="3304602" y="24616"/>
                  </a:lnTo>
                  <a:lnTo>
                    <a:pt x="3257709" y="18896"/>
                  </a:lnTo>
                  <a:lnTo>
                    <a:pt x="3210591" y="13919"/>
                  </a:lnTo>
                  <a:lnTo>
                    <a:pt x="3163253" y="9691"/>
                  </a:lnTo>
                  <a:lnTo>
                    <a:pt x="3115702" y="6218"/>
                  </a:lnTo>
                  <a:lnTo>
                    <a:pt x="3067943" y="3506"/>
                  </a:lnTo>
                  <a:lnTo>
                    <a:pt x="3019982" y="1562"/>
                  </a:lnTo>
                  <a:lnTo>
                    <a:pt x="2971826" y="391"/>
                  </a:lnTo>
                  <a:lnTo>
                    <a:pt x="2923481" y="0"/>
                  </a:lnTo>
                  <a:lnTo>
                    <a:pt x="2875136" y="391"/>
                  </a:lnTo>
                  <a:lnTo>
                    <a:pt x="2826980" y="1562"/>
                  </a:lnTo>
                  <a:lnTo>
                    <a:pt x="2779020" y="3506"/>
                  </a:lnTo>
                  <a:lnTo>
                    <a:pt x="2731261" y="6218"/>
                  </a:lnTo>
                  <a:lnTo>
                    <a:pt x="2683709" y="9691"/>
                  </a:lnTo>
                  <a:lnTo>
                    <a:pt x="2636372" y="13919"/>
                  </a:lnTo>
                  <a:lnTo>
                    <a:pt x="2589253" y="18896"/>
                  </a:lnTo>
                  <a:lnTo>
                    <a:pt x="2542361" y="24616"/>
                  </a:lnTo>
                  <a:lnTo>
                    <a:pt x="2495699" y="31074"/>
                  </a:lnTo>
                  <a:lnTo>
                    <a:pt x="2449276" y="38263"/>
                  </a:lnTo>
                  <a:lnTo>
                    <a:pt x="2403096" y="46177"/>
                  </a:lnTo>
                  <a:lnTo>
                    <a:pt x="2357166" y="54810"/>
                  </a:lnTo>
                  <a:lnTo>
                    <a:pt x="2311491" y="64156"/>
                  </a:lnTo>
                  <a:lnTo>
                    <a:pt x="2266078" y="74209"/>
                  </a:lnTo>
                  <a:lnTo>
                    <a:pt x="2220933" y="84963"/>
                  </a:lnTo>
                  <a:lnTo>
                    <a:pt x="2176061" y="96413"/>
                  </a:lnTo>
                  <a:lnTo>
                    <a:pt x="2131469" y="108551"/>
                  </a:lnTo>
                  <a:lnTo>
                    <a:pt x="2087163" y="121372"/>
                  </a:lnTo>
                  <a:lnTo>
                    <a:pt x="2043149" y="134871"/>
                  </a:lnTo>
                  <a:lnTo>
                    <a:pt x="1999433" y="149040"/>
                  </a:lnTo>
                  <a:lnTo>
                    <a:pt x="1956020" y="163874"/>
                  </a:lnTo>
                  <a:lnTo>
                    <a:pt x="1912917" y="179367"/>
                  </a:lnTo>
                  <a:lnTo>
                    <a:pt x="1870130" y="195514"/>
                  </a:lnTo>
                  <a:lnTo>
                    <a:pt x="1827665" y="212307"/>
                  </a:lnTo>
                  <a:lnTo>
                    <a:pt x="1785528" y="229740"/>
                  </a:lnTo>
                  <a:lnTo>
                    <a:pt x="1743724" y="247809"/>
                  </a:lnTo>
                  <a:lnTo>
                    <a:pt x="1702261" y="266507"/>
                  </a:lnTo>
                  <a:lnTo>
                    <a:pt x="1661144" y="285827"/>
                  </a:lnTo>
                  <a:lnTo>
                    <a:pt x="1620378" y="305764"/>
                  </a:lnTo>
                  <a:lnTo>
                    <a:pt x="1579971" y="326312"/>
                  </a:lnTo>
                  <a:lnTo>
                    <a:pt x="1539927" y="347465"/>
                  </a:lnTo>
                  <a:lnTo>
                    <a:pt x="1500253" y="369216"/>
                  </a:lnTo>
                  <a:lnTo>
                    <a:pt x="1460956" y="391560"/>
                  </a:lnTo>
                  <a:lnTo>
                    <a:pt x="1422041" y="414491"/>
                  </a:lnTo>
                  <a:lnTo>
                    <a:pt x="1383513" y="438003"/>
                  </a:lnTo>
                  <a:lnTo>
                    <a:pt x="1345380" y="462089"/>
                  </a:lnTo>
                  <a:lnTo>
                    <a:pt x="1307647" y="486744"/>
                  </a:lnTo>
                  <a:lnTo>
                    <a:pt x="1270320" y="511961"/>
                  </a:lnTo>
                  <a:lnTo>
                    <a:pt x="1233405" y="537736"/>
                  </a:lnTo>
                  <a:lnTo>
                    <a:pt x="1196908" y="564060"/>
                  </a:lnTo>
                  <a:lnTo>
                    <a:pt x="1160836" y="590929"/>
                  </a:lnTo>
                  <a:lnTo>
                    <a:pt x="1125194" y="618337"/>
                  </a:lnTo>
                  <a:lnTo>
                    <a:pt x="1089988" y="646278"/>
                  </a:lnTo>
                  <a:lnTo>
                    <a:pt x="1055224" y="674744"/>
                  </a:lnTo>
                  <a:lnTo>
                    <a:pt x="1020908" y="703732"/>
                  </a:lnTo>
                  <a:lnTo>
                    <a:pt x="987047" y="733234"/>
                  </a:lnTo>
                  <a:lnTo>
                    <a:pt x="953646" y="763244"/>
                  </a:lnTo>
                  <a:lnTo>
                    <a:pt x="920711" y="793757"/>
                  </a:lnTo>
                  <a:lnTo>
                    <a:pt x="888249" y="824766"/>
                  </a:lnTo>
                  <a:lnTo>
                    <a:pt x="856265" y="856265"/>
                  </a:lnTo>
                  <a:lnTo>
                    <a:pt x="824766" y="888249"/>
                  </a:lnTo>
                  <a:lnTo>
                    <a:pt x="793757" y="920711"/>
                  </a:lnTo>
                  <a:lnTo>
                    <a:pt x="763244" y="953646"/>
                  </a:lnTo>
                  <a:lnTo>
                    <a:pt x="733234" y="987047"/>
                  </a:lnTo>
                  <a:lnTo>
                    <a:pt x="703732" y="1020908"/>
                  </a:lnTo>
                  <a:lnTo>
                    <a:pt x="674744" y="1055224"/>
                  </a:lnTo>
                  <a:lnTo>
                    <a:pt x="646278" y="1089988"/>
                  </a:lnTo>
                  <a:lnTo>
                    <a:pt x="618337" y="1125194"/>
                  </a:lnTo>
                  <a:lnTo>
                    <a:pt x="590929" y="1160836"/>
                  </a:lnTo>
                  <a:lnTo>
                    <a:pt x="564060" y="1196908"/>
                  </a:lnTo>
                  <a:lnTo>
                    <a:pt x="537736" y="1233405"/>
                  </a:lnTo>
                  <a:lnTo>
                    <a:pt x="511961" y="1270320"/>
                  </a:lnTo>
                  <a:lnTo>
                    <a:pt x="486744" y="1307647"/>
                  </a:lnTo>
                  <a:lnTo>
                    <a:pt x="462089" y="1345380"/>
                  </a:lnTo>
                  <a:lnTo>
                    <a:pt x="438003" y="1383513"/>
                  </a:lnTo>
                  <a:lnTo>
                    <a:pt x="414491" y="1422041"/>
                  </a:lnTo>
                  <a:lnTo>
                    <a:pt x="391560" y="1460956"/>
                  </a:lnTo>
                  <a:lnTo>
                    <a:pt x="369216" y="1500253"/>
                  </a:lnTo>
                  <a:lnTo>
                    <a:pt x="347465" y="1539927"/>
                  </a:lnTo>
                  <a:lnTo>
                    <a:pt x="326312" y="1579971"/>
                  </a:lnTo>
                  <a:lnTo>
                    <a:pt x="305764" y="1620378"/>
                  </a:lnTo>
                  <a:lnTo>
                    <a:pt x="285827" y="1661144"/>
                  </a:lnTo>
                  <a:lnTo>
                    <a:pt x="266507" y="1702261"/>
                  </a:lnTo>
                  <a:lnTo>
                    <a:pt x="247809" y="1743724"/>
                  </a:lnTo>
                  <a:lnTo>
                    <a:pt x="229740" y="1785528"/>
                  </a:lnTo>
                  <a:lnTo>
                    <a:pt x="212307" y="1827665"/>
                  </a:lnTo>
                  <a:lnTo>
                    <a:pt x="195514" y="1870130"/>
                  </a:lnTo>
                  <a:lnTo>
                    <a:pt x="179367" y="1912917"/>
                  </a:lnTo>
                  <a:lnTo>
                    <a:pt x="163874" y="1956020"/>
                  </a:lnTo>
                  <a:lnTo>
                    <a:pt x="149040" y="1999433"/>
                  </a:lnTo>
                  <a:lnTo>
                    <a:pt x="134871" y="2043149"/>
                  </a:lnTo>
                  <a:lnTo>
                    <a:pt x="121372" y="2087163"/>
                  </a:lnTo>
                  <a:lnTo>
                    <a:pt x="108551" y="2131469"/>
                  </a:lnTo>
                  <a:lnTo>
                    <a:pt x="96413" y="2176061"/>
                  </a:lnTo>
                  <a:lnTo>
                    <a:pt x="84963" y="2220933"/>
                  </a:lnTo>
                  <a:lnTo>
                    <a:pt x="74209" y="2266078"/>
                  </a:lnTo>
                  <a:lnTo>
                    <a:pt x="64156" y="2311491"/>
                  </a:lnTo>
                  <a:lnTo>
                    <a:pt x="54810" y="2357166"/>
                  </a:lnTo>
                  <a:lnTo>
                    <a:pt x="46177" y="2403096"/>
                  </a:lnTo>
                  <a:lnTo>
                    <a:pt x="38263" y="2449276"/>
                  </a:lnTo>
                  <a:lnTo>
                    <a:pt x="31074" y="2495699"/>
                  </a:lnTo>
                  <a:lnTo>
                    <a:pt x="24616" y="2542361"/>
                  </a:lnTo>
                  <a:lnTo>
                    <a:pt x="18896" y="2589253"/>
                  </a:lnTo>
                  <a:lnTo>
                    <a:pt x="13919" y="2636372"/>
                  </a:lnTo>
                  <a:lnTo>
                    <a:pt x="9691" y="2683709"/>
                  </a:lnTo>
                  <a:lnTo>
                    <a:pt x="6218" y="2731261"/>
                  </a:lnTo>
                  <a:lnTo>
                    <a:pt x="3506" y="2779020"/>
                  </a:lnTo>
                  <a:lnTo>
                    <a:pt x="1562" y="2826980"/>
                  </a:lnTo>
                  <a:lnTo>
                    <a:pt x="391" y="2875136"/>
                  </a:lnTo>
                  <a:lnTo>
                    <a:pt x="0" y="2923481"/>
                  </a:lnTo>
                  <a:lnTo>
                    <a:pt x="391" y="2971826"/>
                  </a:lnTo>
                  <a:lnTo>
                    <a:pt x="1562" y="3019982"/>
                  </a:lnTo>
                  <a:lnTo>
                    <a:pt x="3506" y="3067943"/>
                  </a:lnTo>
                  <a:lnTo>
                    <a:pt x="6218" y="3115702"/>
                  </a:lnTo>
                  <a:lnTo>
                    <a:pt x="9691" y="3163253"/>
                  </a:lnTo>
                  <a:lnTo>
                    <a:pt x="13919" y="3210591"/>
                  </a:lnTo>
                  <a:lnTo>
                    <a:pt x="18896" y="3257709"/>
                  </a:lnTo>
                  <a:lnTo>
                    <a:pt x="24616" y="3304602"/>
                  </a:lnTo>
                  <a:lnTo>
                    <a:pt x="31074" y="3351263"/>
                  </a:lnTo>
                  <a:lnTo>
                    <a:pt x="38263" y="3397686"/>
                  </a:lnTo>
                  <a:lnTo>
                    <a:pt x="46177" y="3443866"/>
                  </a:lnTo>
                  <a:lnTo>
                    <a:pt x="54810" y="3489797"/>
                  </a:lnTo>
                  <a:lnTo>
                    <a:pt x="64156" y="3535471"/>
                  </a:lnTo>
                  <a:lnTo>
                    <a:pt x="74209" y="3580884"/>
                  </a:lnTo>
                  <a:lnTo>
                    <a:pt x="84963" y="3626030"/>
                  </a:lnTo>
                  <a:lnTo>
                    <a:pt x="96413" y="3670901"/>
                  </a:lnTo>
                  <a:lnTo>
                    <a:pt x="108551" y="3715493"/>
                  </a:lnTo>
                  <a:lnTo>
                    <a:pt x="121372" y="3759799"/>
                  </a:lnTo>
                  <a:lnTo>
                    <a:pt x="134871" y="3803813"/>
                  </a:lnTo>
                  <a:lnTo>
                    <a:pt x="149040" y="3847530"/>
                  </a:lnTo>
                  <a:lnTo>
                    <a:pt x="163874" y="3890942"/>
                  </a:lnTo>
                  <a:lnTo>
                    <a:pt x="179367" y="3934045"/>
                  </a:lnTo>
                  <a:lnTo>
                    <a:pt x="195514" y="3976832"/>
                  </a:lnTo>
                  <a:lnTo>
                    <a:pt x="212307" y="4019297"/>
                  </a:lnTo>
                  <a:lnTo>
                    <a:pt x="229740" y="4061435"/>
                  </a:lnTo>
                  <a:lnTo>
                    <a:pt x="247809" y="4103238"/>
                  </a:lnTo>
                  <a:lnTo>
                    <a:pt x="266507" y="4144701"/>
                  </a:lnTo>
                  <a:lnTo>
                    <a:pt x="285827" y="4185819"/>
                  </a:lnTo>
                  <a:lnTo>
                    <a:pt x="305764" y="4226584"/>
                  </a:lnTo>
                  <a:lnTo>
                    <a:pt x="326312" y="4266992"/>
                  </a:lnTo>
                  <a:lnTo>
                    <a:pt x="347465" y="4307035"/>
                  </a:lnTo>
                  <a:lnTo>
                    <a:pt x="369216" y="4346709"/>
                  </a:lnTo>
                  <a:lnTo>
                    <a:pt x="391560" y="4386006"/>
                  </a:lnTo>
                  <a:lnTo>
                    <a:pt x="414491" y="4424922"/>
                  </a:lnTo>
                  <a:lnTo>
                    <a:pt x="438003" y="4463449"/>
                  </a:lnTo>
                  <a:lnTo>
                    <a:pt x="462089" y="4501582"/>
                  </a:lnTo>
                  <a:lnTo>
                    <a:pt x="486744" y="4539315"/>
                  </a:lnTo>
                  <a:lnTo>
                    <a:pt x="511961" y="4576642"/>
                  </a:lnTo>
                  <a:lnTo>
                    <a:pt x="537736" y="4613557"/>
                  </a:lnTo>
                  <a:lnTo>
                    <a:pt x="564060" y="4650054"/>
                  </a:lnTo>
                  <a:lnTo>
                    <a:pt x="590929" y="4686126"/>
                  </a:lnTo>
                  <a:lnTo>
                    <a:pt x="618337" y="4721769"/>
                  </a:lnTo>
                  <a:lnTo>
                    <a:pt x="646278" y="4756975"/>
                  </a:lnTo>
                  <a:lnTo>
                    <a:pt x="674744" y="4791739"/>
                  </a:lnTo>
                  <a:lnTo>
                    <a:pt x="703732" y="4826054"/>
                  </a:lnTo>
                  <a:lnTo>
                    <a:pt x="733234" y="4859915"/>
                  </a:lnTo>
                  <a:lnTo>
                    <a:pt x="763244" y="4893316"/>
                  </a:lnTo>
                  <a:lnTo>
                    <a:pt x="793757" y="4926251"/>
                  </a:lnTo>
                  <a:lnTo>
                    <a:pt x="824766" y="4958713"/>
                  </a:lnTo>
                  <a:lnTo>
                    <a:pt x="856265" y="4990697"/>
                  </a:lnTo>
                  <a:lnTo>
                    <a:pt x="888249" y="5022197"/>
                  </a:lnTo>
                  <a:lnTo>
                    <a:pt x="920711" y="5053206"/>
                  </a:lnTo>
                  <a:lnTo>
                    <a:pt x="953646" y="5083718"/>
                  </a:lnTo>
                  <a:lnTo>
                    <a:pt x="987047" y="5113729"/>
                  </a:lnTo>
                  <a:lnTo>
                    <a:pt x="1020908" y="5143230"/>
                  </a:lnTo>
                  <a:lnTo>
                    <a:pt x="1055224" y="5172218"/>
                  </a:lnTo>
                  <a:lnTo>
                    <a:pt x="1089988" y="5200685"/>
                  </a:lnTo>
                  <a:lnTo>
                    <a:pt x="1125194" y="5228625"/>
                  </a:lnTo>
                  <a:lnTo>
                    <a:pt x="1160836" y="5256033"/>
                  </a:lnTo>
                  <a:lnTo>
                    <a:pt x="1196908" y="5282902"/>
                  </a:lnTo>
                  <a:lnTo>
                    <a:pt x="1233405" y="5309227"/>
                  </a:lnTo>
                  <a:lnTo>
                    <a:pt x="1270320" y="5335001"/>
                  </a:lnTo>
                  <a:lnTo>
                    <a:pt x="1307647" y="5360218"/>
                  </a:lnTo>
                  <a:lnTo>
                    <a:pt x="1345380" y="5384873"/>
                  </a:lnTo>
                  <a:lnTo>
                    <a:pt x="1383513" y="5408959"/>
                  </a:lnTo>
                  <a:lnTo>
                    <a:pt x="1422041" y="5432471"/>
                  </a:lnTo>
                  <a:lnTo>
                    <a:pt x="1460956" y="5455402"/>
                  </a:lnTo>
                  <a:lnTo>
                    <a:pt x="1500253" y="5477746"/>
                  </a:lnTo>
                  <a:lnTo>
                    <a:pt x="1539927" y="5499497"/>
                  </a:lnTo>
                  <a:lnTo>
                    <a:pt x="1579971" y="5520650"/>
                  </a:lnTo>
                  <a:lnTo>
                    <a:pt x="1620378" y="5541198"/>
                  </a:lnTo>
                  <a:lnTo>
                    <a:pt x="1661144" y="5561135"/>
                  </a:lnTo>
                  <a:lnTo>
                    <a:pt x="1702261" y="5580456"/>
                  </a:lnTo>
                  <a:lnTo>
                    <a:pt x="1743724" y="5599153"/>
                  </a:lnTo>
                  <a:lnTo>
                    <a:pt x="1785528" y="5617222"/>
                  </a:lnTo>
                  <a:lnTo>
                    <a:pt x="1827665" y="5634656"/>
                  </a:lnTo>
                  <a:lnTo>
                    <a:pt x="1870130" y="5651449"/>
                  </a:lnTo>
                  <a:lnTo>
                    <a:pt x="1912917" y="5667595"/>
                  </a:lnTo>
                  <a:lnTo>
                    <a:pt x="1956020" y="5683088"/>
                  </a:lnTo>
                  <a:lnTo>
                    <a:pt x="1999433" y="5697922"/>
                  </a:lnTo>
                  <a:lnTo>
                    <a:pt x="2043149" y="5712092"/>
                  </a:lnTo>
                  <a:lnTo>
                    <a:pt x="2087163" y="5725590"/>
                  </a:lnTo>
                  <a:lnTo>
                    <a:pt x="2131469" y="5738411"/>
                  </a:lnTo>
                  <a:lnTo>
                    <a:pt x="2176061" y="5750550"/>
                  </a:lnTo>
                  <a:lnTo>
                    <a:pt x="2220933" y="5761999"/>
                  </a:lnTo>
                  <a:lnTo>
                    <a:pt x="2266078" y="5772753"/>
                  </a:lnTo>
                  <a:lnTo>
                    <a:pt x="2311491" y="5782806"/>
                  </a:lnTo>
                  <a:lnTo>
                    <a:pt x="2357166" y="5792153"/>
                  </a:lnTo>
                  <a:lnTo>
                    <a:pt x="2403096" y="5800786"/>
                  </a:lnTo>
                  <a:lnTo>
                    <a:pt x="2449276" y="5808700"/>
                  </a:lnTo>
                  <a:lnTo>
                    <a:pt x="2495699" y="5815888"/>
                  </a:lnTo>
                  <a:lnTo>
                    <a:pt x="2542361" y="5822346"/>
                  </a:lnTo>
                  <a:lnTo>
                    <a:pt x="2589253" y="5828066"/>
                  </a:lnTo>
                  <a:lnTo>
                    <a:pt x="2636372" y="5833044"/>
                  </a:lnTo>
                  <a:lnTo>
                    <a:pt x="2683709" y="5837272"/>
                  </a:lnTo>
                  <a:lnTo>
                    <a:pt x="2731261" y="5840744"/>
                  </a:lnTo>
                  <a:lnTo>
                    <a:pt x="2779020" y="5843456"/>
                  </a:lnTo>
                  <a:lnTo>
                    <a:pt x="2826980" y="5845400"/>
                  </a:lnTo>
                  <a:lnTo>
                    <a:pt x="2875136" y="5846571"/>
                  </a:lnTo>
                  <a:lnTo>
                    <a:pt x="2923481" y="5846963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51331" y="2460140"/>
              <a:ext cx="5980865" cy="598085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251331" y="2460140"/>
              <a:ext cx="5981065" cy="5981065"/>
            </a:xfrm>
            <a:custGeom>
              <a:avLst/>
              <a:gdLst/>
              <a:ahLst/>
              <a:cxnLst/>
              <a:rect l="l" t="t" r="r" b="b"/>
              <a:pathLst>
                <a:path w="5981065" h="5981065">
                  <a:moveTo>
                    <a:pt x="2990432" y="5980854"/>
                  </a:moveTo>
                  <a:lnTo>
                    <a:pt x="2941947" y="5980469"/>
                  </a:lnTo>
                  <a:lnTo>
                    <a:pt x="2893649" y="5979318"/>
                  </a:lnTo>
                  <a:lnTo>
                    <a:pt x="2845543" y="5977406"/>
                  </a:lnTo>
                  <a:lnTo>
                    <a:pt x="2797634" y="5974739"/>
                  </a:lnTo>
                  <a:lnTo>
                    <a:pt x="2749929" y="5971323"/>
                  </a:lnTo>
                  <a:lnTo>
                    <a:pt x="2702433" y="5967165"/>
                  </a:lnTo>
                  <a:lnTo>
                    <a:pt x="2655152" y="5962269"/>
                  </a:lnTo>
                  <a:lnTo>
                    <a:pt x="2608093" y="5956641"/>
                  </a:lnTo>
                  <a:lnTo>
                    <a:pt x="2561260" y="5950288"/>
                  </a:lnTo>
                  <a:lnTo>
                    <a:pt x="2514659" y="5943215"/>
                  </a:lnTo>
                  <a:lnTo>
                    <a:pt x="2468297" y="5935428"/>
                  </a:lnTo>
                  <a:lnTo>
                    <a:pt x="2422180" y="5926932"/>
                  </a:lnTo>
                  <a:lnTo>
                    <a:pt x="2376312" y="5917734"/>
                  </a:lnTo>
                  <a:lnTo>
                    <a:pt x="2330699" y="5907839"/>
                  </a:lnTo>
                  <a:lnTo>
                    <a:pt x="2285349" y="5897254"/>
                  </a:lnTo>
                  <a:lnTo>
                    <a:pt x="2240266" y="5885983"/>
                  </a:lnTo>
                  <a:lnTo>
                    <a:pt x="2195456" y="5874033"/>
                  </a:lnTo>
                  <a:lnTo>
                    <a:pt x="2150925" y="5861410"/>
                  </a:lnTo>
                  <a:lnTo>
                    <a:pt x="2106678" y="5848118"/>
                  </a:lnTo>
                  <a:lnTo>
                    <a:pt x="2062723" y="5834165"/>
                  </a:lnTo>
                  <a:lnTo>
                    <a:pt x="2019063" y="5819556"/>
                  </a:lnTo>
                  <a:lnTo>
                    <a:pt x="1975706" y="5804297"/>
                  </a:lnTo>
                  <a:lnTo>
                    <a:pt x="1932657" y="5788393"/>
                  </a:lnTo>
                  <a:lnTo>
                    <a:pt x="1889922" y="5771850"/>
                  </a:lnTo>
                  <a:lnTo>
                    <a:pt x="1847506" y="5754675"/>
                  </a:lnTo>
                  <a:lnTo>
                    <a:pt x="1805416" y="5736872"/>
                  </a:lnTo>
                  <a:lnTo>
                    <a:pt x="1763656" y="5718448"/>
                  </a:lnTo>
                  <a:lnTo>
                    <a:pt x="1722234" y="5699409"/>
                  </a:lnTo>
                  <a:lnTo>
                    <a:pt x="1681155" y="5679760"/>
                  </a:lnTo>
                  <a:lnTo>
                    <a:pt x="1640424" y="5659507"/>
                  </a:lnTo>
                  <a:lnTo>
                    <a:pt x="1600047" y="5638656"/>
                  </a:lnTo>
                  <a:lnTo>
                    <a:pt x="1560031" y="5617213"/>
                  </a:lnTo>
                  <a:lnTo>
                    <a:pt x="1520381" y="5595183"/>
                  </a:lnTo>
                  <a:lnTo>
                    <a:pt x="1481102" y="5572573"/>
                  </a:lnTo>
                  <a:lnTo>
                    <a:pt x="1442202" y="5549388"/>
                  </a:lnTo>
                  <a:lnTo>
                    <a:pt x="1403684" y="5525633"/>
                  </a:lnTo>
                  <a:lnTo>
                    <a:pt x="1365556" y="5501316"/>
                  </a:lnTo>
                  <a:lnTo>
                    <a:pt x="1327823" y="5476441"/>
                  </a:lnTo>
                  <a:lnTo>
                    <a:pt x="1290490" y="5451014"/>
                  </a:lnTo>
                  <a:lnTo>
                    <a:pt x="1253564" y="5425042"/>
                  </a:lnTo>
                  <a:lnTo>
                    <a:pt x="1217051" y="5398529"/>
                  </a:lnTo>
                  <a:lnTo>
                    <a:pt x="1180956" y="5371483"/>
                  </a:lnTo>
                  <a:lnTo>
                    <a:pt x="1145285" y="5343907"/>
                  </a:lnTo>
                  <a:lnTo>
                    <a:pt x="1110043" y="5315809"/>
                  </a:lnTo>
                  <a:lnTo>
                    <a:pt x="1075237" y="5287195"/>
                  </a:lnTo>
                  <a:lnTo>
                    <a:pt x="1040873" y="5258069"/>
                  </a:lnTo>
                  <a:lnTo>
                    <a:pt x="1006956" y="5228438"/>
                  </a:lnTo>
                  <a:lnTo>
                    <a:pt x="973492" y="5198308"/>
                  </a:lnTo>
                  <a:lnTo>
                    <a:pt x="940487" y="5167683"/>
                  </a:lnTo>
                  <a:lnTo>
                    <a:pt x="907946" y="5136572"/>
                  </a:lnTo>
                  <a:lnTo>
                    <a:pt x="875876" y="5104978"/>
                  </a:lnTo>
                  <a:lnTo>
                    <a:pt x="844282" y="5072907"/>
                  </a:lnTo>
                  <a:lnTo>
                    <a:pt x="813170" y="5040367"/>
                  </a:lnTo>
                  <a:lnTo>
                    <a:pt x="782546" y="5007362"/>
                  </a:lnTo>
                  <a:lnTo>
                    <a:pt x="752416" y="4973897"/>
                  </a:lnTo>
                  <a:lnTo>
                    <a:pt x="722785" y="4939980"/>
                  </a:lnTo>
                  <a:lnTo>
                    <a:pt x="693659" y="4905616"/>
                  </a:lnTo>
                  <a:lnTo>
                    <a:pt x="665044" y="4870810"/>
                  </a:lnTo>
                  <a:lnTo>
                    <a:pt x="636946" y="4835569"/>
                  </a:lnTo>
                  <a:lnTo>
                    <a:pt x="609371" y="4799898"/>
                  </a:lnTo>
                  <a:lnTo>
                    <a:pt x="582324" y="4763803"/>
                  </a:lnTo>
                  <a:lnTo>
                    <a:pt x="555812" y="4727289"/>
                  </a:lnTo>
                  <a:lnTo>
                    <a:pt x="529839" y="4690363"/>
                  </a:lnTo>
                  <a:lnTo>
                    <a:pt x="504413" y="4653031"/>
                  </a:lnTo>
                  <a:lnTo>
                    <a:pt x="479538" y="4615298"/>
                  </a:lnTo>
                  <a:lnTo>
                    <a:pt x="455220" y="4577169"/>
                  </a:lnTo>
                  <a:lnTo>
                    <a:pt x="431466" y="4538652"/>
                  </a:lnTo>
                  <a:lnTo>
                    <a:pt x="408281" y="4499751"/>
                  </a:lnTo>
                  <a:lnTo>
                    <a:pt x="385670" y="4460473"/>
                  </a:lnTo>
                  <a:lnTo>
                    <a:pt x="363641" y="4420822"/>
                  </a:lnTo>
                  <a:lnTo>
                    <a:pt x="342197" y="4380806"/>
                  </a:lnTo>
                  <a:lnTo>
                    <a:pt x="321347" y="4340430"/>
                  </a:lnTo>
                  <a:lnTo>
                    <a:pt x="301094" y="4299699"/>
                  </a:lnTo>
                  <a:lnTo>
                    <a:pt x="281445" y="4258619"/>
                  </a:lnTo>
                  <a:lnTo>
                    <a:pt x="262405" y="4217197"/>
                  </a:lnTo>
                  <a:lnTo>
                    <a:pt x="243981" y="4175438"/>
                  </a:lnTo>
                  <a:lnTo>
                    <a:pt x="226179" y="4133348"/>
                  </a:lnTo>
                  <a:lnTo>
                    <a:pt x="209003" y="4090932"/>
                  </a:lnTo>
                  <a:lnTo>
                    <a:pt x="192461" y="4048196"/>
                  </a:lnTo>
                  <a:lnTo>
                    <a:pt x="176557" y="4005147"/>
                  </a:lnTo>
                  <a:lnTo>
                    <a:pt x="161297" y="3961790"/>
                  </a:lnTo>
                  <a:lnTo>
                    <a:pt x="146688" y="3918131"/>
                  </a:lnTo>
                  <a:lnTo>
                    <a:pt x="132735" y="3874175"/>
                  </a:lnTo>
                  <a:lnTo>
                    <a:pt x="119444" y="3829929"/>
                  </a:lnTo>
                  <a:lnTo>
                    <a:pt x="106820" y="3785398"/>
                  </a:lnTo>
                  <a:lnTo>
                    <a:pt x="94870" y="3740588"/>
                  </a:lnTo>
                  <a:lnTo>
                    <a:pt x="83600" y="3695505"/>
                  </a:lnTo>
                  <a:lnTo>
                    <a:pt x="73014" y="3650154"/>
                  </a:lnTo>
                  <a:lnTo>
                    <a:pt x="63119" y="3604542"/>
                  </a:lnTo>
                  <a:lnTo>
                    <a:pt x="53921" y="3558674"/>
                  </a:lnTo>
                  <a:lnTo>
                    <a:pt x="45426" y="3512556"/>
                  </a:lnTo>
                  <a:lnTo>
                    <a:pt x="37639" y="3466194"/>
                  </a:lnTo>
                  <a:lnTo>
                    <a:pt x="30566" y="3419594"/>
                  </a:lnTo>
                  <a:lnTo>
                    <a:pt x="24212" y="3372761"/>
                  </a:lnTo>
                  <a:lnTo>
                    <a:pt x="18585" y="3325701"/>
                  </a:lnTo>
                  <a:lnTo>
                    <a:pt x="13689" y="3278421"/>
                  </a:lnTo>
                  <a:lnTo>
                    <a:pt x="9530" y="3230925"/>
                  </a:lnTo>
                  <a:lnTo>
                    <a:pt x="6115" y="3183220"/>
                  </a:lnTo>
                  <a:lnTo>
                    <a:pt x="3448" y="3135311"/>
                  </a:lnTo>
                  <a:lnTo>
                    <a:pt x="1536" y="3087204"/>
                  </a:lnTo>
                  <a:lnTo>
                    <a:pt x="385" y="3038906"/>
                  </a:lnTo>
                  <a:lnTo>
                    <a:pt x="0" y="2990422"/>
                  </a:lnTo>
                  <a:lnTo>
                    <a:pt x="385" y="2941937"/>
                  </a:lnTo>
                  <a:lnTo>
                    <a:pt x="1536" y="2893639"/>
                  </a:lnTo>
                  <a:lnTo>
                    <a:pt x="3448" y="2845533"/>
                  </a:lnTo>
                  <a:lnTo>
                    <a:pt x="6115" y="2797625"/>
                  </a:lnTo>
                  <a:lnTo>
                    <a:pt x="9530" y="2749920"/>
                  </a:lnTo>
                  <a:lnTo>
                    <a:pt x="13689" y="2702424"/>
                  </a:lnTo>
                  <a:lnTo>
                    <a:pt x="18585" y="2655144"/>
                  </a:lnTo>
                  <a:lnTo>
                    <a:pt x="24212" y="2608084"/>
                  </a:lnTo>
                  <a:lnTo>
                    <a:pt x="30566" y="2561252"/>
                  </a:lnTo>
                  <a:lnTo>
                    <a:pt x="37639" y="2514652"/>
                  </a:lnTo>
                  <a:lnTo>
                    <a:pt x="45426" y="2468290"/>
                  </a:lnTo>
                  <a:lnTo>
                    <a:pt x="53921" y="2422172"/>
                  </a:lnTo>
                  <a:lnTo>
                    <a:pt x="63119" y="2376305"/>
                  </a:lnTo>
                  <a:lnTo>
                    <a:pt x="73014" y="2330693"/>
                  </a:lnTo>
                  <a:lnTo>
                    <a:pt x="83600" y="2285342"/>
                  </a:lnTo>
                  <a:lnTo>
                    <a:pt x="94870" y="2240259"/>
                  </a:lnTo>
                  <a:lnTo>
                    <a:pt x="106820" y="2195450"/>
                  </a:lnTo>
                  <a:lnTo>
                    <a:pt x="119444" y="2150919"/>
                  </a:lnTo>
                  <a:lnTo>
                    <a:pt x="132735" y="2106673"/>
                  </a:lnTo>
                  <a:lnTo>
                    <a:pt x="146688" y="2062717"/>
                  </a:lnTo>
                  <a:lnTo>
                    <a:pt x="161297" y="2019058"/>
                  </a:lnTo>
                  <a:lnTo>
                    <a:pt x="176557" y="1975701"/>
                  </a:lnTo>
                  <a:lnTo>
                    <a:pt x="192461" y="1932652"/>
                  </a:lnTo>
                  <a:lnTo>
                    <a:pt x="209003" y="1889917"/>
                  </a:lnTo>
                  <a:lnTo>
                    <a:pt x="226179" y="1847501"/>
                  </a:lnTo>
                  <a:lnTo>
                    <a:pt x="243981" y="1805411"/>
                  </a:lnTo>
                  <a:lnTo>
                    <a:pt x="262405" y="1763652"/>
                  </a:lnTo>
                  <a:lnTo>
                    <a:pt x="281445" y="1722230"/>
                  </a:lnTo>
                  <a:lnTo>
                    <a:pt x="301094" y="1681151"/>
                  </a:lnTo>
                  <a:lnTo>
                    <a:pt x="321347" y="1640420"/>
                  </a:lnTo>
                  <a:lnTo>
                    <a:pt x="342197" y="1600044"/>
                  </a:lnTo>
                  <a:lnTo>
                    <a:pt x="363641" y="1560028"/>
                  </a:lnTo>
                  <a:lnTo>
                    <a:pt x="385670" y="1520378"/>
                  </a:lnTo>
                  <a:lnTo>
                    <a:pt x="408281" y="1481099"/>
                  </a:lnTo>
                  <a:lnTo>
                    <a:pt x="431466" y="1442199"/>
                  </a:lnTo>
                  <a:lnTo>
                    <a:pt x="455220" y="1403681"/>
                  </a:lnTo>
                  <a:lnTo>
                    <a:pt x="479538" y="1365553"/>
                  </a:lnTo>
                  <a:lnTo>
                    <a:pt x="504413" y="1327820"/>
                  </a:lnTo>
                  <a:lnTo>
                    <a:pt x="529839" y="1290488"/>
                  </a:lnTo>
                  <a:lnTo>
                    <a:pt x="555812" y="1253562"/>
                  </a:lnTo>
                  <a:lnTo>
                    <a:pt x="582324" y="1217049"/>
                  </a:lnTo>
                  <a:lnTo>
                    <a:pt x="609371" y="1180954"/>
                  </a:lnTo>
                  <a:lnTo>
                    <a:pt x="636946" y="1145283"/>
                  </a:lnTo>
                  <a:lnTo>
                    <a:pt x="665044" y="1110041"/>
                  </a:lnTo>
                  <a:lnTo>
                    <a:pt x="693659" y="1075236"/>
                  </a:lnTo>
                  <a:lnTo>
                    <a:pt x="722785" y="1040871"/>
                  </a:lnTo>
                  <a:lnTo>
                    <a:pt x="752416" y="1006954"/>
                  </a:lnTo>
                  <a:lnTo>
                    <a:pt x="782546" y="973490"/>
                  </a:lnTo>
                  <a:lnTo>
                    <a:pt x="813170" y="940485"/>
                  </a:lnTo>
                  <a:lnTo>
                    <a:pt x="844282" y="907945"/>
                  </a:lnTo>
                  <a:lnTo>
                    <a:pt x="875876" y="875875"/>
                  </a:lnTo>
                  <a:lnTo>
                    <a:pt x="907946" y="844281"/>
                  </a:lnTo>
                  <a:lnTo>
                    <a:pt x="940487" y="813169"/>
                  </a:lnTo>
                  <a:lnTo>
                    <a:pt x="973492" y="782545"/>
                  </a:lnTo>
                  <a:lnTo>
                    <a:pt x="1006956" y="752415"/>
                  </a:lnTo>
                  <a:lnTo>
                    <a:pt x="1040873" y="722784"/>
                  </a:lnTo>
                  <a:lnTo>
                    <a:pt x="1075237" y="693658"/>
                  </a:lnTo>
                  <a:lnTo>
                    <a:pt x="1110043" y="665043"/>
                  </a:lnTo>
                  <a:lnTo>
                    <a:pt x="1145285" y="636945"/>
                  </a:lnTo>
                  <a:lnTo>
                    <a:pt x="1180956" y="609370"/>
                  </a:lnTo>
                  <a:lnTo>
                    <a:pt x="1217051" y="582324"/>
                  </a:lnTo>
                  <a:lnTo>
                    <a:pt x="1253564" y="555811"/>
                  </a:lnTo>
                  <a:lnTo>
                    <a:pt x="1290490" y="529839"/>
                  </a:lnTo>
                  <a:lnTo>
                    <a:pt x="1327823" y="504412"/>
                  </a:lnTo>
                  <a:lnTo>
                    <a:pt x="1365556" y="479537"/>
                  </a:lnTo>
                  <a:lnTo>
                    <a:pt x="1403684" y="455220"/>
                  </a:lnTo>
                  <a:lnTo>
                    <a:pt x="1442202" y="431465"/>
                  </a:lnTo>
                  <a:lnTo>
                    <a:pt x="1481102" y="408280"/>
                  </a:lnTo>
                  <a:lnTo>
                    <a:pt x="1520381" y="385670"/>
                  </a:lnTo>
                  <a:lnTo>
                    <a:pt x="1560031" y="363640"/>
                  </a:lnTo>
                  <a:lnTo>
                    <a:pt x="1600047" y="342197"/>
                  </a:lnTo>
                  <a:lnTo>
                    <a:pt x="1640424" y="321346"/>
                  </a:lnTo>
                  <a:lnTo>
                    <a:pt x="1681155" y="301093"/>
                  </a:lnTo>
                  <a:lnTo>
                    <a:pt x="1722234" y="281444"/>
                  </a:lnTo>
                  <a:lnTo>
                    <a:pt x="1763656" y="262405"/>
                  </a:lnTo>
                  <a:lnTo>
                    <a:pt x="1805416" y="243981"/>
                  </a:lnTo>
                  <a:lnTo>
                    <a:pt x="1847506" y="226179"/>
                  </a:lnTo>
                  <a:lnTo>
                    <a:pt x="1889922" y="209003"/>
                  </a:lnTo>
                  <a:lnTo>
                    <a:pt x="1932657" y="192461"/>
                  </a:lnTo>
                  <a:lnTo>
                    <a:pt x="1975706" y="176557"/>
                  </a:lnTo>
                  <a:lnTo>
                    <a:pt x="2019063" y="161297"/>
                  </a:lnTo>
                  <a:lnTo>
                    <a:pt x="2062723" y="146688"/>
                  </a:lnTo>
                  <a:lnTo>
                    <a:pt x="2106678" y="132735"/>
                  </a:lnTo>
                  <a:lnTo>
                    <a:pt x="2150925" y="119444"/>
                  </a:lnTo>
                  <a:lnTo>
                    <a:pt x="2195456" y="106820"/>
                  </a:lnTo>
                  <a:lnTo>
                    <a:pt x="2240266" y="94870"/>
                  </a:lnTo>
                  <a:lnTo>
                    <a:pt x="2285349" y="83600"/>
                  </a:lnTo>
                  <a:lnTo>
                    <a:pt x="2330699" y="73014"/>
                  </a:lnTo>
                  <a:lnTo>
                    <a:pt x="2376312" y="63119"/>
                  </a:lnTo>
                  <a:lnTo>
                    <a:pt x="2422180" y="53921"/>
                  </a:lnTo>
                  <a:lnTo>
                    <a:pt x="2468297" y="45426"/>
                  </a:lnTo>
                  <a:lnTo>
                    <a:pt x="2514659" y="37639"/>
                  </a:lnTo>
                  <a:lnTo>
                    <a:pt x="2561260" y="30566"/>
                  </a:lnTo>
                  <a:lnTo>
                    <a:pt x="2608093" y="24212"/>
                  </a:lnTo>
                  <a:lnTo>
                    <a:pt x="2655152" y="18585"/>
                  </a:lnTo>
                  <a:lnTo>
                    <a:pt x="2702433" y="13689"/>
                  </a:lnTo>
                  <a:lnTo>
                    <a:pt x="2749929" y="9530"/>
                  </a:lnTo>
                  <a:lnTo>
                    <a:pt x="2797634" y="6115"/>
                  </a:lnTo>
                  <a:lnTo>
                    <a:pt x="2845543" y="3448"/>
                  </a:lnTo>
                  <a:lnTo>
                    <a:pt x="2893649" y="1536"/>
                  </a:lnTo>
                  <a:lnTo>
                    <a:pt x="2941947" y="385"/>
                  </a:lnTo>
                  <a:lnTo>
                    <a:pt x="2990432" y="0"/>
                  </a:lnTo>
                  <a:lnTo>
                    <a:pt x="3038917" y="385"/>
                  </a:lnTo>
                  <a:lnTo>
                    <a:pt x="3087215" y="1536"/>
                  </a:lnTo>
                  <a:lnTo>
                    <a:pt x="3135321" y="3448"/>
                  </a:lnTo>
                  <a:lnTo>
                    <a:pt x="3183230" y="6115"/>
                  </a:lnTo>
                  <a:lnTo>
                    <a:pt x="3230935" y="9530"/>
                  </a:lnTo>
                  <a:lnTo>
                    <a:pt x="3278431" y="13689"/>
                  </a:lnTo>
                  <a:lnTo>
                    <a:pt x="3325712" y="18585"/>
                  </a:lnTo>
                  <a:lnTo>
                    <a:pt x="3372771" y="24212"/>
                  </a:lnTo>
                  <a:lnTo>
                    <a:pt x="3419604" y="30566"/>
                  </a:lnTo>
                  <a:lnTo>
                    <a:pt x="3466205" y="37639"/>
                  </a:lnTo>
                  <a:lnTo>
                    <a:pt x="3512567" y="45426"/>
                  </a:lnTo>
                  <a:lnTo>
                    <a:pt x="3558685" y="53921"/>
                  </a:lnTo>
                  <a:lnTo>
                    <a:pt x="3604552" y="63119"/>
                  </a:lnTo>
                  <a:lnTo>
                    <a:pt x="3650165" y="73014"/>
                  </a:lnTo>
                  <a:lnTo>
                    <a:pt x="3695515" y="83600"/>
                  </a:lnTo>
                  <a:lnTo>
                    <a:pt x="3740598" y="94870"/>
                  </a:lnTo>
                  <a:lnTo>
                    <a:pt x="3785408" y="106820"/>
                  </a:lnTo>
                  <a:lnTo>
                    <a:pt x="3829939" y="119444"/>
                  </a:lnTo>
                  <a:lnTo>
                    <a:pt x="3874186" y="132735"/>
                  </a:lnTo>
                  <a:lnTo>
                    <a:pt x="3918141" y="146688"/>
                  </a:lnTo>
                  <a:lnTo>
                    <a:pt x="3961801" y="161297"/>
                  </a:lnTo>
                  <a:lnTo>
                    <a:pt x="4005158" y="176557"/>
                  </a:lnTo>
                  <a:lnTo>
                    <a:pt x="4048207" y="192461"/>
                  </a:lnTo>
                  <a:lnTo>
                    <a:pt x="4090942" y="209003"/>
                  </a:lnTo>
                  <a:lnTo>
                    <a:pt x="4133358" y="226179"/>
                  </a:lnTo>
                  <a:lnTo>
                    <a:pt x="4175449" y="243981"/>
                  </a:lnTo>
                  <a:lnTo>
                    <a:pt x="4217208" y="262405"/>
                  </a:lnTo>
                  <a:lnTo>
                    <a:pt x="4258630" y="281444"/>
                  </a:lnTo>
                  <a:lnTo>
                    <a:pt x="4299709" y="301093"/>
                  </a:lnTo>
                  <a:lnTo>
                    <a:pt x="4340440" y="321346"/>
                  </a:lnTo>
                  <a:lnTo>
                    <a:pt x="4380817" y="342197"/>
                  </a:lnTo>
                  <a:lnTo>
                    <a:pt x="4420833" y="363640"/>
                  </a:lnTo>
                  <a:lnTo>
                    <a:pt x="4460483" y="385670"/>
                  </a:lnTo>
                  <a:lnTo>
                    <a:pt x="4499762" y="408280"/>
                  </a:lnTo>
                  <a:lnTo>
                    <a:pt x="4538663" y="431465"/>
                  </a:lnTo>
                  <a:lnTo>
                    <a:pt x="4577180" y="455220"/>
                  </a:lnTo>
                  <a:lnTo>
                    <a:pt x="4615308" y="479537"/>
                  </a:lnTo>
                  <a:lnTo>
                    <a:pt x="4653041" y="504412"/>
                  </a:lnTo>
                  <a:lnTo>
                    <a:pt x="4690374" y="529839"/>
                  </a:lnTo>
                  <a:lnTo>
                    <a:pt x="4727300" y="555811"/>
                  </a:lnTo>
                  <a:lnTo>
                    <a:pt x="4763813" y="582324"/>
                  </a:lnTo>
                  <a:lnTo>
                    <a:pt x="4799908" y="609370"/>
                  </a:lnTo>
                  <a:lnTo>
                    <a:pt x="4835579" y="636945"/>
                  </a:lnTo>
                  <a:lnTo>
                    <a:pt x="4870821" y="665043"/>
                  </a:lnTo>
                  <a:lnTo>
                    <a:pt x="4905627" y="693658"/>
                  </a:lnTo>
                  <a:lnTo>
                    <a:pt x="4939991" y="722784"/>
                  </a:lnTo>
                  <a:lnTo>
                    <a:pt x="4973908" y="752415"/>
                  </a:lnTo>
                  <a:lnTo>
                    <a:pt x="5007372" y="782545"/>
                  </a:lnTo>
                  <a:lnTo>
                    <a:pt x="5040377" y="813169"/>
                  </a:lnTo>
                  <a:lnTo>
                    <a:pt x="5072918" y="844281"/>
                  </a:lnTo>
                  <a:lnTo>
                    <a:pt x="5104988" y="875875"/>
                  </a:lnTo>
                  <a:lnTo>
                    <a:pt x="5136582" y="907945"/>
                  </a:lnTo>
                  <a:lnTo>
                    <a:pt x="5167694" y="940485"/>
                  </a:lnTo>
                  <a:lnTo>
                    <a:pt x="5198318" y="973490"/>
                  </a:lnTo>
                  <a:lnTo>
                    <a:pt x="5228448" y="1006954"/>
                  </a:lnTo>
                  <a:lnTo>
                    <a:pt x="5258079" y="1040871"/>
                  </a:lnTo>
                  <a:lnTo>
                    <a:pt x="5287205" y="1075236"/>
                  </a:lnTo>
                  <a:lnTo>
                    <a:pt x="5315820" y="1110041"/>
                  </a:lnTo>
                  <a:lnTo>
                    <a:pt x="5343918" y="1145283"/>
                  </a:lnTo>
                  <a:lnTo>
                    <a:pt x="5371493" y="1180954"/>
                  </a:lnTo>
                  <a:lnTo>
                    <a:pt x="5398540" y="1217049"/>
                  </a:lnTo>
                  <a:lnTo>
                    <a:pt x="5425052" y="1253562"/>
                  </a:lnTo>
                  <a:lnTo>
                    <a:pt x="5451025" y="1290488"/>
                  </a:lnTo>
                  <a:lnTo>
                    <a:pt x="5476451" y="1327820"/>
                  </a:lnTo>
                  <a:lnTo>
                    <a:pt x="5501326" y="1365553"/>
                  </a:lnTo>
                  <a:lnTo>
                    <a:pt x="5525644" y="1403681"/>
                  </a:lnTo>
                  <a:lnTo>
                    <a:pt x="5549398" y="1442199"/>
                  </a:lnTo>
                  <a:lnTo>
                    <a:pt x="5572583" y="1481099"/>
                  </a:lnTo>
                  <a:lnTo>
                    <a:pt x="5595194" y="1520378"/>
                  </a:lnTo>
                  <a:lnTo>
                    <a:pt x="5617223" y="1560028"/>
                  </a:lnTo>
                  <a:lnTo>
                    <a:pt x="5638667" y="1600044"/>
                  </a:lnTo>
                  <a:lnTo>
                    <a:pt x="5659518" y="1640420"/>
                  </a:lnTo>
                  <a:lnTo>
                    <a:pt x="5679770" y="1681151"/>
                  </a:lnTo>
                  <a:lnTo>
                    <a:pt x="5699419" y="1722230"/>
                  </a:lnTo>
                  <a:lnTo>
                    <a:pt x="5718459" y="1763652"/>
                  </a:lnTo>
                  <a:lnTo>
                    <a:pt x="5736883" y="1805411"/>
                  </a:lnTo>
                  <a:lnTo>
                    <a:pt x="5754685" y="1847501"/>
                  </a:lnTo>
                  <a:lnTo>
                    <a:pt x="5771861" y="1889917"/>
                  </a:lnTo>
                  <a:lnTo>
                    <a:pt x="5788403" y="1932652"/>
                  </a:lnTo>
                  <a:lnTo>
                    <a:pt x="5804307" y="1975701"/>
                  </a:lnTo>
                  <a:lnTo>
                    <a:pt x="5819567" y="2019058"/>
                  </a:lnTo>
                  <a:lnTo>
                    <a:pt x="5834176" y="2062717"/>
                  </a:lnTo>
                  <a:lnTo>
                    <a:pt x="5848129" y="2106673"/>
                  </a:lnTo>
                  <a:lnTo>
                    <a:pt x="5861420" y="2150919"/>
                  </a:lnTo>
                  <a:lnTo>
                    <a:pt x="5874044" y="2195450"/>
                  </a:lnTo>
                  <a:lnTo>
                    <a:pt x="5885994" y="2240259"/>
                  </a:lnTo>
                  <a:lnTo>
                    <a:pt x="5897264" y="2285342"/>
                  </a:lnTo>
                  <a:lnTo>
                    <a:pt x="5907850" y="2330693"/>
                  </a:lnTo>
                  <a:lnTo>
                    <a:pt x="5917745" y="2376305"/>
                  </a:lnTo>
                  <a:lnTo>
                    <a:pt x="5926943" y="2422172"/>
                  </a:lnTo>
                  <a:lnTo>
                    <a:pt x="5935438" y="2468290"/>
                  </a:lnTo>
                  <a:lnTo>
                    <a:pt x="5943225" y="2514652"/>
                  </a:lnTo>
                  <a:lnTo>
                    <a:pt x="5950298" y="2561252"/>
                  </a:lnTo>
                  <a:lnTo>
                    <a:pt x="5956652" y="2608084"/>
                  </a:lnTo>
                  <a:lnTo>
                    <a:pt x="5962279" y="2655144"/>
                  </a:lnTo>
                  <a:lnTo>
                    <a:pt x="5967175" y="2702424"/>
                  </a:lnTo>
                  <a:lnTo>
                    <a:pt x="5971334" y="2749920"/>
                  </a:lnTo>
                  <a:lnTo>
                    <a:pt x="5974749" y="2797625"/>
                  </a:lnTo>
                  <a:lnTo>
                    <a:pt x="5977416" y="2845533"/>
                  </a:lnTo>
                  <a:lnTo>
                    <a:pt x="5979328" y="2893639"/>
                  </a:lnTo>
                  <a:lnTo>
                    <a:pt x="5980479" y="2941937"/>
                  </a:lnTo>
                  <a:lnTo>
                    <a:pt x="5980865" y="2990422"/>
                  </a:lnTo>
                  <a:lnTo>
                    <a:pt x="5980479" y="3038906"/>
                  </a:lnTo>
                  <a:lnTo>
                    <a:pt x="5979328" y="3087204"/>
                  </a:lnTo>
                  <a:lnTo>
                    <a:pt x="5977416" y="3135311"/>
                  </a:lnTo>
                  <a:lnTo>
                    <a:pt x="5974749" y="3183220"/>
                  </a:lnTo>
                  <a:lnTo>
                    <a:pt x="5971334" y="3230925"/>
                  </a:lnTo>
                  <a:lnTo>
                    <a:pt x="5967175" y="3278421"/>
                  </a:lnTo>
                  <a:lnTo>
                    <a:pt x="5962279" y="3325701"/>
                  </a:lnTo>
                  <a:lnTo>
                    <a:pt x="5956652" y="3372761"/>
                  </a:lnTo>
                  <a:lnTo>
                    <a:pt x="5950298" y="3419594"/>
                  </a:lnTo>
                  <a:lnTo>
                    <a:pt x="5943225" y="3466194"/>
                  </a:lnTo>
                  <a:lnTo>
                    <a:pt x="5935438" y="3512556"/>
                  </a:lnTo>
                  <a:lnTo>
                    <a:pt x="5926943" y="3558674"/>
                  </a:lnTo>
                  <a:lnTo>
                    <a:pt x="5917745" y="3604542"/>
                  </a:lnTo>
                  <a:lnTo>
                    <a:pt x="5907850" y="3650154"/>
                  </a:lnTo>
                  <a:lnTo>
                    <a:pt x="5897264" y="3695505"/>
                  </a:lnTo>
                  <a:lnTo>
                    <a:pt x="5885994" y="3740588"/>
                  </a:lnTo>
                  <a:lnTo>
                    <a:pt x="5874044" y="3785398"/>
                  </a:lnTo>
                  <a:lnTo>
                    <a:pt x="5861420" y="3829929"/>
                  </a:lnTo>
                  <a:lnTo>
                    <a:pt x="5848129" y="3874175"/>
                  </a:lnTo>
                  <a:lnTo>
                    <a:pt x="5834176" y="3918131"/>
                  </a:lnTo>
                  <a:lnTo>
                    <a:pt x="5819567" y="3961790"/>
                  </a:lnTo>
                  <a:lnTo>
                    <a:pt x="5804307" y="4005147"/>
                  </a:lnTo>
                  <a:lnTo>
                    <a:pt x="5788403" y="4048196"/>
                  </a:lnTo>
                  <a:lnTo>
                    <a:pt x="5771861" y="4090932"/>
                  </a:lnTo>
                  <a:lnTo>
                    <a:pt x="5754685" y="4133348"/>
                  </a:lnTo>
                  <a:lnTo>
                    <a:pt x="5736883" y="4175438"/>
                  </a:lnTo>
                  <a:lnTo>
                    <a:pt x="5718459" y="4217197"/>
                  </a:lnTo>
                  <a:lnTo>
                    <a:pt x="5699419" y="4258619"/>
                  </a:lnTo>
                  <a:lnTo>
                    <a:pt x="5679770" y="4299699"/>
                  </a:lnTo>
                  <a:lnTo>
                    <a:pt x="5659518" y="4340430"/>
                  </a:lnTo>
                  <a:lnTo>
                    <a:pt x="5638667" y="4380806"/>
                  </a:lnTo>
                  <a:lnTo>
                    <a:pt x="5617223" y="4420822"/>
                  </a:lnTo>
                  <a:lnTo>
                    <a:pt x="5595194" y="4460473"/>
                  </a:lnTo>
                  <a:lnTo>
                    <a:pt x="5572583" y="4499751"/>
                  </a:lnTo>
                  <a:lnTo>
                    <a:pt x="5549398" y="4538652"/>
                  </a:lnTo>
                  <a:lnTo>
                    <a:pt x="5525644" y="4577169"/>
                  </a:lnTo>
                  <a:lnTo>
                    <a:pt x="5501326" y="4615298"/>
                  </a:lnTo>
                  <a:lnTo>
                    <a:pt x="5476451" y="4653031"/>
                  </a:lnTo>
                  <a:lnTo>
                    <a:pt x="5451025" y="4690363"/>
                  </a:lnTo>
                  <a:lnTo>
                    <a:pt x="5425052" y="4727289"/>
                  </a:lnTo>
                  <a:lnTo>
                    <a:pt x="5398540" y="4763803"/>
                  </a:lnTo>
                  <a:lnTo>
                    <a:pt x="5371493" y="4799898"/>
                  </a:lnTo>
                  <a:lnTo>
                    <a:pt x="5343918" y="4835569"/>
                  </a:lnTo>
                  <a:lnTo>
                    <a:pt x="5315820" y="4870810"/>
                  </a:lnTo>
                  <a:lnTo>
                    <a:pt x="5287205" y="4905616"/>
                  </a:lnTo>
                  <a:lnTo>
                    <a:pt x="5258079" y="4939980"/>
                  </a:lnTo>
                  <a:lnTo>
                    <a:pt x="5228448" y="4973897"/>
                  </a:lnTo>
                  <a:lnTo>
                    <a:pt x="5198318" y="5007362"/>
                  </a:lnTo>
                  <a:lnTo>
                    <a:pt x="5167694" y="5040367"/>
                  </a:lnTo>
                  <a:lnTo>
                    <a:pt x="5136582" y="5072907"/>
                  </a:lnTo>
                  <a:lnTo>
                    <a:pt x="5104988" y="5104978"/>
                  </a:lnTo>
                  <a:lnTo>
                    <a:pt x="5072918" y="5136572"/>
                  </a:lnTo>
                  <a:lnTo>
                    <a:pt x="5040377" y="5167683"/>
                  </a:lnTo>
                  <a:lnTo>
                    <a:pt x="5007372" y="5198308"/>
                  </a:lnTo>
                  <a:lnTo>
                    <a:pt x="4973908" y="5228438"/>
                  </a:lnTo>
                  <a:lnTo>
                    <a:pt x="4939991" y="5258069"/>
                  </a:lnTo>
                  <a:lnTo>
                    <a:pt x="4905627" y="5287195"/>
                  </a:lnTo>
                  <a:lnTo>
                    <a:pt x="4870821" y="5315809"/>
                  </a:lnTo>
                  <a:lnTo>
                    <a:pt x="4835579" y="5343907"/>
                  </a:lnTo>
                  <a:lnTo>
                    <a:pt x="4799908" y="5371483"/>
                  </a:lnTo>
                  <a:lnTo>
                    <a:pt x="4763813" y="5398529"/>
                  </a:lnTo>
                  <a:lnTo>
                    <a:pt x="4727300" y="5425042"/>
                  </a:lnTo>
                  <a:lnTo>
                    <a:pt x="4690374" y="5451014"/>
                  </a:lnTo>
                  <a:lnTo>
                    <a:pt x="4653041" y="5476441"/>
                  </a:lnTo>
                  <a:lnTo>
                    <a:pt x="4615308" y="5501316"/>
                  </a:lnTo>
                  <a:lnTo>
                    <a:pt x="4577180" y="5525633"/>
                  </a:lnTo>
                  <a:lnTo>
                    <a:pt x="4538663" y="5549388"/>
                  </a:lnTo>
                  <a:lnTo>
                    <a:pt x="4499762" y="5572573"/>
                  </a:lnTo>
                  <a:lnTo>
                    <a:pt x="4460483" y="5595183"/>
                  </a:lnTo>
                  <a:lnTo>
                    <a:pt x="4420833" y="5617213"/>
                  </a:lnTo>
                  <a:lnTo>
                    <a:pt x="4380817" y="5638656"/>
                  </a:lnTo>
                  <a:lnTo>
                    <a:pt x="4340440" y="5659507"/>
                  </a:lnTo>
                  <a:lnTo>
                    <a:pt x="4299709" y="5679760"/>
                  </a:lnTo>
                  <a:lnTo>
                    <a:pt x="4258630" y="5699409"/>
                  </a:lnTo>
                  <a:lnTo>
                    <a:pt x="4217208" y="5718448"/>
                  </a:lnTo>
                  <a:lnTo>
                    <a:pt x="4175449" y="5736872"/>
                  </a:lnTo>
                  <a:lnTo>
                    <a:pt x="4133358" y="5754675"/>
                  </a:lnTo>
                  <a:lnTo>
                    <a:pt x="4090942" y="5771850"/>
                  </a:lnTo>
                  <a:lnTo>
                    <a:pt x="4048207" y="5788393"/>
                  </a:lnTo>
                  <a:lnTo>
                    <a:pt x="4005158" y="5804297"/>
                  </a:lnTo>
                  <a:lnTo>
                    <a:pt x="3961801" y="5819556"/>
                  </a:lnTo>
                  <a:lnTo>
                    <a:pt x="3918141" y="5834165"/>
                  </a:lnTo>
                  <a:lnTo>
                    <a:pt x="3874186" y="5848118"/>
                  </a:lnTo>
                  <a:lnTo>
                    <a:pt x="3829939" y="5861410"/>
                  </a:lnTo>
                  <a:lnTo>
                    <a:pt x="3785408" y="5874033"/>
                  </a:lnTo>
                  <a:lnTo>
                    <a:pt x="3740598" y="5885983"/>
                  </a:lnTo>
                  <a:lnTo>
                    <a:pt x="3695515" y="5897254"/>
                  </a:lnTo>
                  <a:lnTo>
                    <a:pt x="3650165" y="5907839"/>
                  </a:lnTo>
                  <a:lnTo>
                    <a:pt x="3604552" y="5917734"/>
                  </a:lnTo>
                  <a:lnTo>
                    <a:pt x="3558685" y="5926932"/>
                  </a:lnTo>
                  <a:lnTo>
                    <a:pt x="3512567" y="5935428"/>
                  </a:lnTo>
                  <a:lnTo>
                    <a:pt x="3466205" y="5943215"/>
                  </a:lnTo>
                  <a:lnTo>
                    <a:pt x="3419604" y="5950288"/>
                  </a:lnTo>
                  <a:lnTo>
                    <a:pt x="3372771" y="5956641"/>
                  </a:lnTo>
                  <a:lnTo>
                    <a:pt x="3325712" y="5962269"/>
                  </a:lnTo>
                  <a:lnTo>
                    <a:pt x="3278431" y="5967165"/>
                  </a:lnTo>
                  <a:lnTo>
                    <a:pt x="3230935" y="5971323"/>
                  </a:lnTo>
                  <a:lnTo>
                    <a:pt x="3183230" y="5974739"/>
                  </a:lnTo>
                  <a:lnTo>
                    <a:pt x="3135321" y="5977406"/>
                  </a:lnTo>
                  <a:lnTo>
                    <a:pt x="3087215" y="5979318"/>
                  </a:lnTo>
                  <a:lnTo>
                    <a:pt x="3038917" y="5980469"/>
                  </a:lnTo>
                  <a:lnTo>
                    <a:pt x="2990432" y="5980854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48792" y="0"/>
              <a:ext cx="6215345" cy="603910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3648792" y="0"/>
              <a:ext cx="6215380" cy="6039485"/>
            </a:xfrm>
            <a:custGeom>
              <a:avLst/>
              <a:gdLst/>
              <a:ahLst/>
              <a:cxnLst/>
              <a:rect l="l" t="t" r="r" b="b"/>
              <a:pathLst>
                <a:path w="6215380" h="6039485">
                  <a:moveTo>
                    <a:pt x="2073720" y="0"/>
                  </a:moveTo>
                  <a:lnTo>
                    <a:pt x="2004229" y="25364"/>
                  </a:lnTo>
                  <a:lnTo>
                    <a:pt x="1961518" y="41955"/>
                  </a:lnTo>
                  <a:lnTo>
                    <a:pt x="1919115" y="59154"/>
                  </a:lnTo>
                  <a:lnTo>
                    <a:pt x="1877025" y="76956"/>
                  </a:lnTo>
                  <a:lnTo>
                    <a:pt x="1835253" y="95357"/>
                  </a:lnTo>
                  <a:lnTo>
                    <a:pt x="1793806" y="114349"/>
                  </a:lnTo>
                  <a:lnTo>
                    <a:pt x="1752688" y="133930"/>
                  </a:lnTo>
                  <a:lnTo>
                    <a:pt x="1711904" y="154091"/>
                  </a:lnTo>
                  <a:lnTo>
                    <a:pt x="1671461" y="174830"/>
                  </a:lnTo>
                  <a:lnTo>
                    <a:pt x="1631363" y="196139"/>
                  </a:lnTo>
                  <a:lnTo>
                    <a:pt x="1591616" y="218014"/>
                  </a:lnTo>
                  <a:lnTo>
                    <a:pt x="1552225" y="240450"/>
                  </a:lnTo>
                  <a:lnTo>
                    <a:pt x="1513196" y="263440"/>
                  </a:lnTo>
                  <a:lnTo>
                    <a:pt x="1474533" y="286980"/>
                  </a:lnTo>
                  <a:lnTo>
                    <a:pt x="1436243" y="311064"/>
                  </a:lnTo>
                  <a:lnTo>
                    <a:pt x="1398330" y="335687"/>
                  </a:lnTo>
                  <a:lnTo>
                    <a:pt x="1360801" y="360844"/>
                  </a:lnTo>
                  <a:lnTo>
                    <a:pt x="1323660" y="386528"/>
                  </a:lnTo>
                  <a:lnTo>
                    <a:pt x="1286913" y="412735"/>
                  </a:lnTo>
                  <a:lnTo>
                    <a:pt x="1250564" y="439460"/>
                  </a:lnTo>
                  <a:lnTo>
                    <a:pt x="1214621" y="466697"/>
                  </a:lnTo>
                  <a:lnTo>
                    <a:pt x="1179087" y="494440"/>
                  </a:lnTo>
                  <a:lnTo>
                    <a:pt x="1143969" y="522684"/>
                  </a:lnTo>
                  <a:lnTo>
                    <a:pt x="1109271" y="551425"/>
                  </a:lnTo>
                  <a:lnTo>
                    <a:pt x="1074999" y="580655"/>
                  </a:lnTo>
                  <a:lnTo>
                    <a:pt x="1041159" y="610371"/>
                  </a:lnTo>
                  <a:lnTo>
                    <a:pt x="1007756" y="640567"/>
                  </a:lnTo>
                  <a:lnTo>
                    <a:pt x="974794" y="671237"/>
                  </a:lnTo>
                  <a:lnTo>
                    <a:pt x="942280" y="702376"/>
                  </a:lnTo>
                  <a:lnTo>
                    <a:pt x="910219" y="733978"/>
                  </a:lnTo>
                  <a:lnTo>
                    <a:pt x="878616" y="766039"/>
                  </a:lnTo>
                  <a:lnTo>
                    <a:pt x="847477" y="798553"/>
                  </a:lnTo>
                  <a:lnTo>
                    <a:pt x="816807" y="831514"/>
                  </a:lnTo>
                  <a:lnTo>
                    <a:pt x="786611" y="864918"/>
                  </a:lnTo>
                  <a:lnTo>
                    <a:pt x="756895" y="898758"/>
                  </a:lnTo>
                  <a:lnTo>
                    <a:pt x="727664" y="933030"/>
                  </a:lnTo>
                  <a:lnTo>
                    <a:pt x="698924" y="967727"/>
                  </a:lnTo>
                  <a:lnTo>
                    <a:pt x="670679" y="1002845"/>
                  </a:lnTo>
                  <a:lnTo>
                    <a:pt x="642936" y="1038379"/>
                  </a:lnTo>
                  <a:lnTo>
                    <a:pt x="615699" y="1074322"/>
                  </a:lnTo>
                  <a:lnTo>
                    <a:pt x="588974" y="1110670"/>
                  </a:lnTo>
                  <a:lnTo>
                    <a:pt x="562767" y="1147417"/>
                  </a:lnTo>
                  <a:lnTo>
                    <a:pt x="537082" y="1184558"/>
                  </a:lnTo>
                  <a:lnTo>
                    <a:pt x="511926" y="1222088"/>
                  </a:lnTo>
                  <a:lnTo>
                    <a:pt x="487303" y="1260000"/>
                  </a:lnTo>
                  <a:lnTo>
                    <a:pt x="463218" y="1298290"/>
                  </a:lnTo>
                  <a:lnTo>
                    <a:pt x="439678" y="1336952"/>
                  </a:lnTo>
                  <a:lnTo>
                    <a:pt x="416688" y="1375982"/>
                  </a:lnTo>
                  <a:lnTo>
                    <a:pt x="394252" y="1415372"/>
                  </a:lnTo>
                  <a:lnTo>
                    <a:pt x="372377" y="1455119"/>
                  </a:lnTo>
                  <a:lnTo>
                    <a:pt x="351067" y="1495217"/>
                  </a:lnTo>
                  <a:lnTo>
                    <a:pt x="330329" y="1535661"/>
                  </a:lnTo>
                  <a:lnTo>
                    <a:pt x="310167" y="1576444"/>
                  </a:lnTo>
                  <a:lnTo>
                    <a:pt x="290587" y="1617562"/>
                  </a:lnTo>
                  <a:lnTo>
                    <a:pt x="271594" y="1659009"/>
                  </a:lnTo>
                  <a:lnTo>
                    <a:pt x="253193" y="1700780"/>
                  </a:lnTo>
                  <a:lnTo>
                    <a:pt x="235391" y="1742870"/>
                  </a:lnTo>
                  <a:lnTo>
                    <a:pt x="218192" y="1785273"/>
                  </a:lnTo>
                  <a:lnTo>
                    <a:pt x="201601" y="1827984"/>
                  </a:lnTo>
                  <a:lnTo>
                    <a:pt x="185625" y="1870998"/>
                  </a:lnTo>
                  <a:lnTo>
                    <a:pt x="170268" y="1914308"/>
                  </a:lnTo>
                  <a:lnTo>
                    <a:pt x="155535" y="1957910"/>
                  </a:lnTo>
                  <a:lnTo>
                    <a:pt x="141433" y="2001799"/>
                  </a:lnTo>
                  <a:lnTo>
                    <a:pt x="127967" y="2045968"/>
                  </a:lnTo>
                  <a:lnTo>
                    <a:pt x="115141" y="2090413"/>
                  </a:lnTo>
                  <a:lnTo>
                    <a:pt x="102962" y="2135129"/>
                  </a:lnTo>
                  <a:lnTo>
                    <a:pt x="91434" y="2180109"/>
                  </a:lnTo>
                  <a:lnTo>
                    <a:pt x="80563" y="2225349"/>
                  </a:lnTo>
                  <a:lnTo>
                    <a:pt x="70355" y="2270842"/>
                  </a:lnTo>
                  <a:lnTo>
                    <a:pt x="60814" y="2316585"/>
                  </a:lnTo>
                  <a:lnTo>
                    <a:pt x="51947" y="2362571"/>
                  </a:lnTo>
                  <a:lnTo>
                    <a:pt x="43758" y="2408795"/>
                  </a:lnTo>
                  <a:lnTo>
                    <a:pt x="36253" y="2455251"/>
                  </a:lnTo>
                  <a:lnTo>
                    <a:pt x="29438" y="2501935"/>
                  </a:lnTo>
                  <a:lnTo>
                    <a:pt x="23317" y="2548841"/>
                  </a:lnTo>
                  <a:lnTo>
                    <a:pt x="17895" y="2595963"/>
                  </a:lnTo>
                  <a:lnTo>
                    <a:pt x="13180" y="2643296"/>
                  </a:lnTo>
                  <a:lnTo>
                    <a:pt x="9175" y="2690835"/>
                  </a:lnTo>
                  <a:lnTo>
                    <a:pt x="5886" y="2738574"/>
                  </a:lnTo>
                  <a:lnTo>
                    <a:pt x="3319" y="2786509"/>
                  </a:lnTo>
                  <a:lnTo>
                    <a:pt x="1478" y="2834633"/>
                  </a:lnTo>
                  <a:lnTo>
                    <a:pt x="370" y="2882941"/>
                  </a:lnTo>
                  <a:lnTo>
                    <a:pt x="0" y="2931429"/>
                  </a:lnTo>
                  <a:lnTo>
                    <a:pt x="370" y="2979916"/>
                  </a:lnTo>
                  <a:lnTo>
                    <a:pt x="1478" y="3028225"/>
                  </a:lnTo>
                  <a:lnTo>
                    <a:pt x="3319" y="3076349"/>
                  </a:lnTo>
                  <a:lnTo>
                    <a:pt x="5886" y="3124284"/>
                  </a:lnTo>
                  <a:lnTo>
                    <a:pt x="9175" y="3172024"/>
                  </a:lnTo>
                  <a:lnTo>
                    <a:pt x="13180" y="3219563"/>
                  </a:lnTo>
                  <a:lnTo>
                    <a:pt x="17895" y="3266896"/>
                  </a:lnTo>
                  <a:lnTo>
                    <a:pt x="23317" y="3314019"/>
                  </a:lnTo>
                  <a:lnTo>
                    <a:pt x="29438" y="3360925"/>
                  </a:lnTo>
                  <a:lnTo>
                    <a:pt x="36253" y="3407609"/>
                  </a:lnTo>
                  <a:lnTo>
                    <a:pt x="43758" y="3454065"/>
                  </a:lnTo>
                  <a:lnTo>
                    <a:pt x="51947" y="3500290"/>
                  </a:lnTo>
                  <a:lnTo>
                    <a:pt x="60814" y="3546276"/>
                  </a:lnTo>
                  <a:lnTo>
                    <a:pt x="70355" y="3592018"/>
                  </a:lnTo>
                  <a:lnTo>
                    <a:pt x="80563" y="3637512"/>
                  </a:lnTo>
                  <a:lnTo>
                    <a:pt x="91434" y="3682752"/>
                  </a:lnTo>
                  <a:lnTo>
                    <a:pt x="102962" y="3727733"/>
                  </a:lnTo>
                  <a:lnTo>
                    <a:pt x="115141" y="3772448"/>
                  </a:lnTo>
                  <a:lnTo>
                    <a:pt x="127967" y="3816894"/>
                  </a:lnTo>
                  <a:lnTo>
                    <a:pt x="141433" y="3861063"/>
                  </a:lnTo>
                  <a:lnTo>
                    <a:pt x="155535" y="3904952"/>
                  </a:lnTo>
                  <a:lnTo>
                    <a:pt x="170268" y="3948554"/>
                  </a:lnTo>
                  <a:lnTo>
                    <a:pt x="185625" y="3991865"/>
                  </a:lnTo>
                  <a:lnTo>
                    <a:pt x="201601" y="4034878"/>
                  </a:lnTo>
                  <a:lnTo>
                    <a:pt x="218192" y="4077590"/>
                  </a:lnTo>
                  <a:lnTo>
                    <a:pt x="235391" y="4119993"/>
                  </a:lnTo>
                  <a:lnTo>
                    <a:pt x="253193" y="4162083"/>
                  </a:lnTo>
                  <a:lnTo>
                    <a:pt x="271594" y="4203854"/>
                  </a:lnTo>
                  <a:lnTo>
                    <a:pt x="290587" y="4245302"/>
                  </a:lnTo>
                  <a:lnTo>
                    <a:pt x="310167" y="4286420"/>
                  </a:lnTo>
                  <a:lnTo>
                    <a:pt x="330329" y="4327203"/>
                  </a:lnTo>
                  <a:lnTo>
                    <a:pt x="351067" y="4367647"/>
                  </a:lnTo>
                  <a:lnTo>
                    <a:pt x="372377" y="4407745"/>
                  </a:lnTo>
                  <a:lnTo>
                    <a:pt x="394252" y="4447492"/>
                  </a:lnTo>
                  <a:lnTo>
                    <a:pt x="416688" y="4486883"/>
                  </a:lnTo>
                  <a:lnTo>
                    <a:pt x="439678" y="4525912"/>
                  </a:lnTo>
                  <a:lnTo>
                    <a:pt x="463218" y="4564575"/>
                  </a:lnTo>
                  <a:lnTo>
                    <a:pt x="487303" y="4602865"/>
                  </a:lnTo>
                  <a:lnTo>
                    <a:pt x="511926" y="4640777"/>
                  </a:lnTo>
                  <a:lnTo>
                    <a:pt x="537082" y="4678307"/>
                  </a:lnTo>
                  <a:lnTo>
                    <a:pt x="562767" y="4715448"/>
                  </a:lnTo>
                  <a:lnTo>
                    <a:pt x="588974" y="4752195"/>
                  </a:lnTo>
                  <a:lnTo>
                    <a:pt x="615699" y="4788543"/>
                  </a:lnTo>
                  <a:lnTo>
                    <a:pt x="642936" y="4824487"/>
                  </a:lnTo>
                  <a:lnTo>
                    <a:pt x="670679" y="4860020"/>
                  </a:lnTo>
                  <a:lnTo>
                    <a:pt x="698924" y="4895139"/>
                  </a:lnTo>
                  <a:lnTo>
                    <a:pt x="727664" y="4929836"/>
                  </a:lnTo>
                  <a:lnTo>
                    <a:pt x="756895" y="4964108"/>
                  </a:lnTo>
                  <a:lnTo>
                    <a:pt x="786611" y="4997948"/>
                  </a:lnTo>
                  <a:lnTo>
                    <a:pt x="816807" y="5031352"/>
                  </a:lnTo>
                  <a:lnTo>
                    <a:pt x="847477" y="5064313"/>
                  </a:lnTo>
                  <a:lnTo>
                    <a:pt x="878616" y="5096827"/>
                  </a:lnTo>
                  <a:lnTo>
                    <a:pt x="910219" y="5128888"/>
                  </a:lnTo>
                  <a:lnTo>
                    <a:pt x="942280" y="5160491"/>
                  </a:lnTo>
                  <a:lnTo>
                    <a:pt x="974794" y="5191630"/>
                  </a:lnTo>
                  <a:lnTo>
                    <a:pt x="1007756" y="5222300"/>
                  </a:lnTo>
                  <a:lnTo>
                    <a:pt x="1041159" y="5252495"/>
                  </a:lnTo>
                  <a:lnTo>
                    <a:pt x="1074999" y="5282211"/>
                  </a:lnTo>
                  <a:lnTo>
                    <a:pt x="1109271" y="5311442"/>
                  </a:lnTo>
                  <a:lnTo>
                    <a:pt x="1143969" y="5340183"/>
                  </a:lnTo>
                  <a:lnTo>
                    <a:pt x="1179087" y="5368427"/>
                  </a:lnTo>
                  <a:lnTo>
                    <a:pt x="1214621" y="5396170"/>
                  </a:lnTo>
                  <a:lnTo>
                    <a:pt x="1250564" y="5423407"/>
                  </a:lnTo>
                  <a:lnTo>
                    <a:pt x="1286913" y="5450132"/>
                  </a:lnTo>
                  <a:lnTo>
                    <a:pt x="1323660" y="5476339"/>
                  </a:lnTo>
                  <a:lnTo>
                    <a:pt x="1360801" y="5502024"/>
                  </a:lnTo>
                  <a:lnTo>
                    <a:pt x="1398330" y="5527180"/>
                  </a:lnTo>
                  <a:lnTo>
                    <a:pt x="1436243" y="5551803"/>
                  </a:lnTo>
                  <a:lnTo>
                    <a:pt x="1474533" y="5575887"/>
                  </a:lnTo>
                  <a:lnTo>
                    <a:pt x="1513196" y="5599427"/>
                  </a:lnTo>
                  <a:lnTo>
                    <a:pt x="1552225" y="5622418"/>
                  </a:lnTo>
                  <a:lnTo>
                    <a:pt x="1591616" y="5644853"/>
                  </a:lnTo>
                  <a:lnTo>
                    <a:pt x="1631363" y="5666728"/>
                  </a:lnTo>
                  <a:lnTo>
                    <a:pt x="1671461" y="5688038"/>
                  </a:lnTo>
                  <a:lnTo>
                    <a:pt x="1711904" y="5708776"/>
                  </a:lnTo>
                  <a:lnTo>
                    <a:pt x="1752688" y="5728938"/>
                  </a:lnTo>
                  <a:lnTo>
                    <a:pt x="1793806" y="5748518"/>
                  </a:lnTo>
                  <a:lnTo>
                    <a:pt x="1835253" y="5767511"/>
                  </a:lnTo>
                  <a:lnTo>
                    <a:pt x="1877025" y="5785911"/>
                  </a:lnTo>
                  <a:lnTo>
                    <a:pt x="1919115" y="5803714"/>
                  </a:lnTo>
                  <a:lnTo>
                    <a:pt x="1961518" y="5820913"/>
                  </a:lnTo>
                  <a:lnTo>
                    <a:pt x="2004229" y="5837503"/>
                  </a:lnTo>
                  <a:lnTo>
                    <a:pt x="2047242" y="5853480"/>
                  </a:lnTo>
                  <a:lnTo>
                    <a:pt x="2090553" y="5868837"/>
                  </a:lnTo>
                  <a:lnTo>
                    <a:pt x="2134155" y="5883569"/>
                  </a:lnTo>
                  <a:lnTo>
                    <a:pt x="2178044" y="5897671"/>
                  </a:lnTo>
                  <a:lnTo>
                    <a:pt x="2222213" y="5911137"/>
                  </a:lnTo>
                  <a:lnTo>
                    <a:pt x="2266659" y="5923963"/>
                  </a:lnTo>
                  <a:lnTo>
                    <a:pt x="2311374" y="5936142"/>
                  </a:lnTo>
                  <a:lnTo>
                    <a:pt x="2356354" y="5947670"/>
                  </a:lnTo>
                  <a:lnTo>
                    <a:pt x="2401594" y="5958540"/>
                  </a:lnTo>
                  <a:lnTo>
                    <a:pt x="2447088" y="5968749"/>
                  </a:lnTo>
                  <a:lnTo>
                    <a:pt x="2492830" y="5978289"/>
                  </a:lnTo>
                  <a:lnTo>
                    <a:pt x="2538816" y="5987156"/>
                  </a:lnTo>
                  <a:lnTo>
                    <a:pt x="2585040" y="5995345"/>
                  </a:lnTo>
                  <a:lnTo>
                    <a:pt x="2631497" y="6002850"/>
                  </a:lnTo>
                  <a:lnTo>
                    <a:pt x="2678181" y="6009666"/>
                  </a:lnTo>
                  <a:lnTo>
                    <a:pt x="2725086" y="6015787"/>
                  </a:lnTo>
                  <a:lnTo>
                    <a:pt x="2772208" y="6021208"/>
                  </a:lnTo>
                  <a:lnTo>
                    <a:pt x="2819542" y="6025923"/>
                  </a:lnTo>
                  <a:lnTo>
                    <a:pt x="2867081" y="6029928"/>
                  </a:lnTo>
                  <a:lnTo>
                    <a:pt x="2914820" y="6033217"/>
                  </a:lnTo>
                  <a:lnTo>
                    <a:pt x="2962755" y="6035784"/>
                  </a:lnTo>
                  <a:lnTo>
                    <a:pt x="3010879" y="6037625"/>
                  </a:lnTo>
                  <a:lnTo>
                    <a:pt x="3059187" y="6038733"/>
                  </a:lnTo>
                  <a:lnTo>
                    <a:pt x="3107675" y="6039104"/>
                  </a:lnTo>
                  <a:lnTo>
                    <a:pt x="3156162" y="6038733"/>
                  </a:lnTo>
                  <a:lnTo>
                    <a:pt x="3204470" y="6037625"/>
                  </a:lnTo>
                  <a:lnTo>
                    <a:pt x="3252594" y="6035784"/>
                  </a:lnTo>
                  <a:lnTo>
                    <a:pt x="3300529" y="6033217"/>
                  </a:lnTo>
                  <a:lnTo>
                    <a:pt x="3348268" y="6029928"/>
                  </a:lnTo>
                  <a:lnTo>
                    <a:pt x="3395807" y="6025923"/>
                  </a:lnTo>
                  <a:lnTo>
                    <a:pt x="3443140" y="6021208"/>
                  </a:lnTo>
                  <a:lnTo>
                    <a:pt x="3490263" y="6015787"/>
                  </a:lnTo>
                  <a:lnTo>
                    <a:pt x="3537168" y="6009666"/>
                  </a:lnTo>
                  <a:lnTo>
                    <a:pt x="3583852" y="6002850"/>
                  </a:lnTo>
                  <a:lnTo>
                    <a:pt x="3630308" y="5995345"/>
                  </a:lnTo>
                  <a:lnTo>
                    <a:pt x="3676532" y="5987156"/>
                  </a:lnTo>
                  <a:lnTo>
                    <a:pt x="3722518" y="5978289"/>
                  </a:lnTo>
                  <a:lnTo>
                    <a:pt x="3768261" y="5968749"/>
                  </a:lnTo>
                  <a:lnTo>
                    <a:pt x="3813755" y="5958540"/>
                  </a:lnTo>
                  <a:lnTo>
                    <a:pt x="3858994" y="5947670"/>
                  </a:lnTo>
                  <a:lnTo>
                    <a:pt x="3903974" y="5936142"/>
                  </a:lnTo>
                  <a:lnTo>
                    <a:pt x="3948690" y="5923963"/>
                  </a:lnTo>
                  <a:lnTo>
                    <a:pt x="3993135" y="5911137"/>
                  </a:lnTo>
                  <a:lnTo>
                    <a:pt x="4037304" y="5897671"/>
                  </a:lnTo>
                  <a:lnTo>
                    <a:pt x="4081193" y="5883569"/>
                  </a:lnTo>
                  <a:lnTo>
                    <a:pt x="4124795" y="5868837"/>
                  </a:lnTo>
                  <a:lnTo>
                    <a:pt x="4168105" y="5853480"/>
                  </a:lnTo>
                  <a:lnTo>
                    <a:pt x="4211119" y="5837503"/>
                  </a:lnTo>
                  <a:lnTo>
                    <a:pt x="4253830" y="5820913"/>
                  </a:lnTo>
                  <a:lnTo>
                    <a:pt x="4296233" y="5803714"/>
                  </a:lnTo>
                  <a:lnTo>
                    <a:pt x="4338323" y="5785911"/>
                  </a:lnTo>
                  <a:lnTo>
                    <a:pt x="4380094" y="5767511"/>
                  </a:lnTo>
                  <a:lnTo>
                    <a:pt x="4421541" y="5748518"/>
                  </a:lnTo>
                  <a:lnTo>
                    <a:pt x="4462659" y="5728938"/>
                  </a:lnTo>
                  <a:lnTo>
                    <a:pt x="4503443" y="5708776"/>
                  </a:lnTo>
                  <a:lnTo>
                    <a:pt x="4543886" y="5688038"/>
                  </a:lnTo>
                  <a:lnTo>
                    <a:pt x="4583984" y="5666728"/>
                  </a:lnTo>
                  <a:lnTo>
                    <a:pt x="4623731" y="5644853"/>
                  </a:lnTo>
                  <a:lnTo>
                    <a:pt x="4663121" y="5622418"/>
                  </a:lnTo>
                  <a:lnTo>
                    <a:pt x="4702151" y="5599427"/>
                  </a:lnTo>
                  <a:lnTo>
                    <a:pt x="4740813" y="5575887"/>
                  </a:lnTo>
                  <a:lnTo>
                    <a:pt x="4779103" y="5551803"/>
                  </a:lnTo>
                  <a:lnTo>
                    <a:pt x="4817015" y="5527180"/>
                  </a:lnTo>
                  <a:lnTo>
                    <a:pt x="4854545" y="5502024"/>
                  </a:lnTo>
                  <a:lnTo>
                    <a:pt x="4891686" y="5476339"/>
                  </a:lnTo>
                  <a:lnTo>
                    <a:pt x="4928433" y="5450132"/>
                  </a:lnTo>
                  <a:lnTo>
                    <a:pt x="4964781" y="5423407"/>
                  </a:lnTo>
                  <a:lnTo>
                    <a:pt x="5000724" y="5396170"/>
                  </a:lnTo>
                  <a:lnTo>
                    <a:pt x="5036258" y="5368427"/>
                  </a:lnTo>
                  <a:lnTo>
                    <a:pt x="5071376" y="5340183"/>
                  </a:lnTo>
                  <a:lnTo>
                    <a:pt x="5106074" y="5311442"/>
                  </a:lnTo>
                  <a:lnTo>
                    <a:pt x="5140345" y="5282211"/>
                  </a:lnTo>
                  <a:lnTo>
                    <a:pt x="5174185" y="5252495"/>
                  </a:lnTo>
                  <a:lnTo>
                    <a:pt x="5207589" y="5222300"/>
                  </a:lnTo>
                  <a:lnTo>
                    <a:pt x="5240550" y="5191630"/>
                  </a:lnTo>
                  <a:lnTo>
                    <a:pt x="5273064" y="5160491"/>
                  </a:lnTo>
                  <a:lnTo>
                    <a:pt x="5305125" y="5128888"/>
                  </a:lnTo>
                  <a:lnTo>
                    <a:pt x="5336727" y="5096827"/>
                  </a:lnTo>
                  <a:lnTo>
                    <a:pt x="5367866" y="5064313"/>
                  </a:lnTo>
                  <a:lnTo>
                    <a:pt x="5398536" y="5031352"/>
                  </a:lnTo>
                  <a:lnTo>
                    <a:pt x="5428732" y="4997948"/>
                  </a:lnTo>
                  <a:lnTo>
                    <a:pt x="5458448" y="4964108"/>
                  </a:lnTo>
                  <a:lnTo>
                    <a:pt x="5487679" y="4929836"/>
                  </a:lnTo>
                  <a:lnTo>
                    <a:pt x="5516419" y="4895139"/>
                  </a:lnTo>
                  <a:lnTo>
                    <a:pt x="5544663" y="4860020"/>
                  </a:lnTo>
                  <a:lnTo>
                    <a:pt x="5572406" y="4824487"/>
                  </a:lnTo>
                  <a:lnTo>
                    <a:pt x="5599643" y="4788543"/>
                  </a:lnTo>
                  <a:lnTo>
                    <a:pt x="5626368" y="4752195"/>
                  </a:lnTo>
                  <a:lnTo>
                    <a:pt x="5652575" y="4715448"/>
                  </a:lnTo>
                  <a:lnTo>
                    <a:pt x="5678260" y="4678307"/>
                  </a:lnTo>
                  <a:lnTo>
                    <a:pt x="5703416" y="4640777"/>
                  </a:lnTo>
                  <a:lnTo>
                    <a:pt x="5728039" y="4602865"/>
                  </a:lnTo>
                  <a:lnTo>
                    <a:pt x="5752123" y="4564575"/>
                  </a:lnTo>
                  <a:lnTo>
                    <a:pt x="5775663" y="4525912"/>
                  </a:lnTo>
                  <a:lnTo>
                    <a:pt x="5798653" y="4486883"/>
                  </a:lnTo>
                  <a:lnTo>
                    <a:pt x="5821089" y="4447492"/>
                  </a:lnTo>
                  <a:lnTo>
                    <a:pt x="5842964" y="4407745"/>
                  </a:lnTo>
                  <a:lnTo>
                    <a:pt x="5864273" y="4367647"/>
                  </a:lnTo>
                  <a:lnTo>
                    <a:pt x="5885012" y="4327203"/>
                  </a:lnTo>
                  <a:lnTo>
                    <a:pt x="5905174" y="4286420"/>
                  </a:lnTo>
                  <a:lnTo>
                    <a:pt x="5924754" y="4245302"/>
                  </a:lnTo>
                  <a:lnTo>
                    <a:pt x="5943747" y="4203854"/>
                  </a:lnTo>
                  <a:lnTo>
                    <a:pt x="5962147" y="4162083"/>
                  </a:lnTo>
                  <a:lnTo>
                    <a:pt x="5979949" y="4119993"/>
                  </a:lnTo>
                  <a:lnTo>
                    <a:pt x="5997148" y="4077590"/>
                  </a:lnTo>
                  <a:lnTo>
                    <a:pt x="6013739" y="4034878"/>
                  </a:lnTo>
                  <a:lnTo>
                    <a:pt x="6029715" y="3991865"/>
                  </a:lnTo>
                  <a:lnTo>
                    <a:pt x="6045072" y="3948554"/>
                  </a:lnTo>
                  <a:lnTo>
                    <a:pt x="6059804" y="3904952"/>
                  </a:lnTo>
                  <a:lnTo>
                    <a:pt x="6073906" y="3861063"/>
                  </a:lnTo>
                  <a:lnTo>
                    <a:pt x="6087373" y="3816894"/>
                  </a:lnTo>
                  <a:lnTo>
                    <a:pt x="6100198" y="3772448"/>
                  </a:lnTo>
                  <a:lnTo>
                    <a:pt x="6112378" y="3727733"/>
                  </a:lnTo>
                  <a:lnTo>
                    <a:pt x="6123905" y="3682752"/>
                  </a:lnTo>
                  <a:lnTo>
                    <a:pt x="6134776" y="3637512"/>
                  </a:lnTo>
                  <a:lnTo>
                    <a:pt x="6144984" y="3592018"/>
                  </a:lnTo>
                  <a:lnTo>
                    <a:pt x="6154525" y="3546276"/>
                  </a:lnTo>
                  <a:lnTo>
                    <a:pt x="6163392" y="3500290"/>
                  </a:lnTo>
                  <a:lnTo>
                    <a:pt x="6171581" y="3454065"/>
                  </a:lnTo>
                  <a:lnTo>
                    <a:pt x="6179086" y="3407609"/>
                  </a:lnTo>
                  <a:lnTo>
                    <a:pt x="6185901" y="3360925"/>
                  </a:lnTo>
                  <a:lnTo>
                    <a:pt x="6192022" y="3314019"/>
                  </a:lnTo>
                  <a:lnTo>
                    <a:pt x="6197443" y="3266896"/>
                  </a:lnTo>
                  <a:lnTo>
                    <a:pt x="6202159" y="3219563"/>
                  </a:lnTo>
                  <a:lnTo>
                    <a:pt x="6206164" y="3172024"/>
                  </a:lnTo>
                  <a:lnTo>
                    <a:pt x="6209453" y="3124284"/>
                  </a:lnTo>
                  <a:lnTo>
                    <a:pt x="6212020" y="3076349"/>
                  </a:lnTo>
                  <a:lnTo>
                    <a:pt x="6213860" y="3028225"/>
                  </a:lnTo>
                  <a:lnTo>
                    <a:pt x="6214968" y="2979916"/>
                  </a:lnTo>
                  <a:lnTo>
                    <a:pt x="6215339" y="2931429"/>
                  </a:lnTo>
                  <a:lnTo>
                    <a:pt x="6214968" y="2882941"/>
                  </a:lnTo>
                  <a:lnTo>
                    <a:pt x="6213860" y="2834633"/>
                  </a:lnTo>
                  <a:lnTo>
                    <a:pt x="6212020" y="2786509"/>
                  </a:lnTo>
                  <a:lnTo>
                    <a:pt x="6209453" y="2738574"/>
                  </a:lnTo>
                  <a:lnTo>
                    <a:pt x="6206164" y="2690835"/>
                  </a:lnTo>
                  <a:lnTo>
                    <a:pt x="6202159" y="2643296"/>
                  </a:lnTo>
                  <a:lnTo>
                    <a:pt x="6197443" y="2595963"/>
                  </a:lnTo>
                  <a:lnTo>
                    <a:pt x="6192022" y="2548841"/>
                  </a:lnTo>
                  <a:lnTo>
                    <a:pt x="6185901" y="2501935"/>
                  </a:lnTo>
                  <a:lnTo>
                    <a:pt x="6179086" y="2455251"/>
                  </a:lnTo>
                  <a:lnTo>
                    <a:pt x="6171581" y="2408795"/>
                  </a:lnTo>
                  <a:lnTo>
                    <a:pt x="6163392" y="2362571"/>
                  </a:lnTo>
                  <a:lnTo>
                    <a:pt x="6154525" y="2316585"/>
                  </a:lnTo>
                  <a:lnTo>
                    <a:pt x="6144984" y="2270842"/>
                  </a:lnTo>
                  <a:lnTo>
                    <a:pt x="6134776" y="2225349"/>
                  </a:lnTo>
                  <a:lnTo>
                    <a:pt x="6123905" y="2180109"/>
                  </a:lnTo>
                  <a:lnTo>
                    <a:pt x="6112378" y="2135129"/>
                  </a:lnTo>
                  <a:lnTo>
                    <a:pt x="6100198" y="2090413"/>
                  </a:lnTo>
                  <a:lnTo>
                    <a:pt x="6087373" y="2045968"/>
                  </a:lnTo>
                  <a:lnTo>
                    <a:pt x="6073906" y="2001799"/>
                  </a:lnTo>
                  <a:lnTo>
                    <a:pt x="6059804" y="1957910"/>
                  </a:lnTo>
                  <a:lnTo>
                    <a:pt x="6045072" y="1914308"/>
                  </a:lnTo>
                  <a:lnTo>
                    <a:pt x="6029715" y="1870998"/>
                  </a:lnTo>
                  <a:lnTo>
                    <a:pt x="6013739" y="1827984"/>
                  </a:lnTo>
                  <a:lnTo>
                    <a:pt x="5997148" y="1785273"/>
                  </a:lnTo>
                  <a:lnTo>
                    <a:pt x="5979949" y="1742870"/>
                  </a:lnTo>
                  <a:lnTo>
                    <a:pt x="5962147" y="1700780"/>
                  </a:lnTo>
                  <a:lnTo>
                    <a:pt x="5943747" y="1659009"/>
                  </a:lnTo>
                  <a:lnTo>
                    <a:pt x="5924754" y="1617562"/>
                  </a:lnTo>
                  <a:lnTo>
                    <a:pt x="5905174" y="1576444"/>
                  </a:lnTo>
                  <a:lnTo>
                    <a:pt x="5885012" y="1535661"/>
                  </a:lnTo>
                  <a:lnTo>
                    <a:pt x="5864273" y="1495217"/>
                  </a:lnTo>
                  <a:lnTo>
                    <a:pt x="5842964" y="1455119"/>
                  </a:lnTo>
                  <a:lnTo>
                    <a:pt x="5821089" y="1415372"/>
                  </a:lnTo>
                  <a:lnTo>
                    <a:pt x="5798653" y="1375982"/>
                  </a:lnTo>
                  <a:lnTo>
                    <a:pt x="5775663" y="1336952"/>
                  </a:lnTo>
                  <a:lnTo>
                    <a:pt x="5752123" y="1298290"/>
                  </a:lnTo>
                  <a:lnTo>
                    <a:pt x="5728039" y="1260000"/>
                  </a:lnTo>
                  <a:lnTo>
                    <a:pt x="5703416" y="1222088"/>
                  </a:lnTo>
                  <a:lnTo>
                    <a:pt x="5678260" y="1184558"/>
                  </a:lnTo>
                  <a:lnTo>
                    <a:pt x="5652575" y="1147417"/>
                  </a:lnTo>
                  <a:lnTo>
                    <a:pt x="5626368" y="1110670"/>
                  </a:lnTo>
                  <a:lnTo>
                    <a:pt x="5599643" y="1074322"/>
                  </a:lnTo>
                  <a:lnTo>
                    <a:pt x="5572406" y="1038379"/>
                  </a:lnTo>
                  <a:lnTo>
                    <a:pt x="5544663" y="1002845"/>
                  </a:lnTo>
                  <a:lnTo>
                    <a:pt x="5516419" y="967727"/>
                  </a:lnTo>
                  <a:lnTo>
                    <a:pt x="5487679" y="933030"/>
                  </a:lnTo>
                  <a:lnTo>
                    <a:pt x="5458448" y="898758"/>
                  </a:lnTo>
                  <a:lnTo>
                    <a:pt x="5428732" y="864918"/>
                  </a:lnTo>
                  <a:lnTo>
                    <a:pt x="5398536" y="831514"/>
                  </a:lnTo>
                  <a:lnTo>
                    <a:pt x="5367866" y="798553"/>
                  </a:lnTo>
                  <a:lnTo>
                    <a:pt x="5336727" y="766039"/>
                  </a:lnTo>
                  <a:lnTo>
                    <a:pt x="5305125" y="733978"/>
                  </a:lnTo>
                  <a:lnTo>
                    <a:pt x="5273064" y="702376"/>
                  </a:lnTo>
                  <a:lnTo>
                    <a:pt x="5240550" y="671237"/>
                  </a:lnTo>
                  <a:lnTo>
                    <a:pt x="5207589" y="640567"/>
                  </a:lnTo>
                  <a:lnTo>
                    <a:pt x="5174185" y="610371"/>
                  </a:lnTo>
                  <a:lnTo>
                    <a:pt x="5140345" y="580655"/>
                  </a:lnTo>
                  <a:lnTo>
                    <a:pt x="5106074" y="551425"/>
                  </a:lnTo>
                  <a:lnTo>
                    <a:pt x="5071376" y="522684"/>
                  </a:lnTo>
                  <a:lnTo>
                    <a:pt x="5036258" y="494440"/>
                  </a:lnTo>
                  <a:lnTo>
                    <a:pt x="5000724" y="466697"/>
                  </a:lnTo>
                  <a:lnTo>
                    <a:pt x="4964781" y="439460"/>
                  </a:lnTo>
                  <a:lnTo>
                    <a:pt x="4928433" y="412735"/>
                  </a:lnTo>
                  <a:lnTo>
                    <a:pt x="4891686" y="386528"/>
                  </a:lnTo>
                  <a:lnTo>
                    <a:pt x="4854545" y="360844"/>
                  </a:lnTo>
                  <a:lnTo>
                    <a:pt x="4817015" y="335687"/>
                  </a:lnTo>
                  <a:lnTo>
                    <a:pt x="4779103" y="311064"/>
                  </a:lnTo>
                  <a:lnTo>
                    <a:pt x="4740813" y="286980"/>
                  </a:lnTo>
                  <a:lnTo>
                    <a:pt x="4702151" y="263440"/>
                  </a:lnTo>
                  <a:lnTo>
                    <a:pt x="4663121" y="240450"/>
                  </a:lnTo>
                  <a:lnTo>
                    <a:pt x="4623731" y="218014"/>
                  </a:lnTo>
                  <a:lnTo>
                    <a:pt x="4583984" y="196139"/>
                  </a:lnTo>
                  <a:lnTo>
                    <a:pt x="4543886" y="174830"/>
                  </a:lnTo>
                  <a:lnTo>
                    <a:pt x="4503443" y="154091"/>
                  </a:lnTo>
                  <a:lnTo>
                    <a:pt x="4462659" y="133930"/>
                  </a:lnTo>
                  <a:lnTo>
                    <a:pt x="4421541" y="114349"/>
                  </a:lnTo>
                  <a:lnTo>
                    <a:pt x="4380094" y="95357"/>
                  </a:lnTo>
                  <a:lnTo>
                    <a:pt x="4338323" y="76956"/>
                  </a:lnTo>
                  <a:lnTo>
                    <a:pt x="4296233" y="59154"/>
                  </a:lnTo>
                  <a:lnTo>
                    <a:pt x="4253830" y="41955"/>
                  </a:lnTo>
                  <a:lnTo>
                    <a:pt x="4211119" y="25364"/>
                  </a:lnTo>
                  <a:lnTo>
                    <a:pt x="4168105" y="9388"/>
                  </a:lnTo>
                  <a:lnTo>
                    <a:pt x="4141628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83875" y="5108569"/>
              <a:ext cx="3320223" cy="456100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6783882" y="5108569"/>
              <a:ext cx="3320415" cy="4561205"/>
            </a:xfrm>
            <a:custGeom>
              <a:avLst/>
              <a:gdLst/>
              <a:ahLst/>
              <a:cxnLst/>
              <a:rect l="l" t="t" r="r" b="b"/>
              <a:pathLst>
                <a:path w="3320415" h="4561205">
                  <a:moveTo>
                    <a:pt x="3320217" y="250346"/>
                  </a:moveTo>
                  <a:lnTo>
                    <a:pt x="3271739" y="226115"/>
                  </a:lnTo>
                  <a:lnTo>
                    <a:pt x="3230641" y="206754"/>
                  </a:lnTo>
                  <a:lnTo>
                    <a:pt x="3189100" y="188191"/>
                  </a:lnTo>
                  <a:lnTo>
                    <a:pt x="3147126" y="170438"/>
                  </a:lnTo>
                  <a:lnTo>
                    <a:pt x="3104728" y="153503"/>
                  </a:lnTo>
                  <a:lnTo>
                    <a:pt x="3061918" y="137398"/>
                  </a:lnTo>
                  <a:lnTo>
                    <a:pt x="3018704" y="122131"/>
                  </a:lnTo>
                  <a:lnTo>
                    <a:pt x="2975096" y="107712"/>
                  </a:lnTo>
                  <a:lnTo>
                    <a:pt x="2931105" y="94153"/>
                  </a:lnTo>
                  <a:lnTo>
                    <a:pt x="2886741" y="81461"/>
                  </a:lnTo>
                  <a:lnTo>
                    <a:pt x="2842012" y="69648"/>
                  </a:lnTo>
                  <a:lnTo>
                    <a:pt x="2796930" y="58723"/>
                  </a:lnTo>
                  <a:lnTo>
                    <a:pt x="2751503" y="48696"/>
                  </a:lnTo>
                  <a:lnTo>
                    <a:pt x="2705743" y="39578"/>
                  </a:lnTo>
                  <a:lnTo>
                    <a:pt x="2659658" y="31377"/>
                  </a:lnTo>
                  <a:lnTo>
                    <a:pt x="2613259" y="24103"/>
                  </a:lnTo>
                  <a:lnTo>
                    <a:pt x="2566555" y="17768"/>
                  </a:lnTo>
                  <a:lnTo>
                    <a:pt x="2519557" y="12380"/>
                  </a:lnTo>
                  <a:lnTo>
                    <a:pt x="2472275" y="7949"/>
                  </a:lnTo>
                  <a:lnTo>
                    <a:pt x="2424717" y="4486"/>
                  </a:lnTo>
                  <a:lnTo>
                    <a:pt x="2376895" y="2000"/>
                  </a:lnTo>
                  <a:lnTo>
                    <a:pt x="2328818" y="501"/>
                  </a:lnTo>
                  <a:lnTo>
                    <a:pt x="2280496" y="0"/>
                  </a:lnTo>
                  <a:lnTo>
                    <a:pt x="2232173" y="501"/>
                  </a:lnTo>
                  <a:lnTo>
                    <a:pt x="2184096" y="2000"/>
                  </a:lnTo>
                  <a:lnTo>
                    <a:pt x="2136274" y="4486"/>
                  </a:lnTo>
                  <a:lnTo>
                    <a:pt x="2088716" y="7949"/>
                  </a:lnTo>
                  <a:lnTo>
                    <a:pt x="2041434" y="12380"/>
                  </a:lnTo>
                  <a:lnTo>
                    <a:pt x="1994436" y="17768"/>
                  </a:lnTo>
                  <a:lnTo>
                    <a:pt x="1947732" y="24103"/>
                  </a:lnTo>
                  <a:lnTo>
                    <a:pt x="1901333" y="31377"/>
                  </a:lnTo>
                  <a:lnTo>
                    <a:pt x="1855248" y="39578"/>
                  </a:lnTo>
                  <a:lnTo>
                    <a:pt x="1809488" y="48696"/>
                  </a:lnTo>
                  <a:lnTo>
                    <a:pt x="1764061" y="58723"/>
                  </a:lnTo>
                  <a:lnTo>
                    <a:pt x="1718979" y="69648"/>
                  </a:lnTo>
                  <a:lnTo>
                    <a:pt x="1674250" y="81461"/>
                  </a:lnTo>
                  <a:lnTo>
                    <a:pt x="1629886" y="94153"/>
                  </a:lnTo>
                  <a:lnTo>
                    <a:pt x="1585895" y="107712"/>
                  </a:lnTo>
                  <a:lnTo>
                    <a:pt x="1542287" y="122131"/>
                  </a:lnTo>
                  <a:lnTo>
                    <a:pt x="1499073" y="137398"/>
                  </a:lnTo>
                  <a:lnTo>
                    <a:pt x="1456263" y="153503"/>
                  </a:lnTo>
                  <a:lnTo>
                    <a:pt x="1413865" y="170438"/>
                  </a:lnTo>
                  <a:lnTo>
                    <a:pt x="1371891" y="188191"/>
                  </a:lnTo>
                  <a:lnTo>
                    <a:pt x="1330350" y="206754"/>
                  </a:lnTo>
                  <a:lnTo>
                    <a:pt x="1289252" y="226115"/>
                  </a:lnTo>
                  <a:lnTo>
                    <a:pt x="1248607" y="246266"/>
                  </a:lnTo>
                  <a:lnTo>
                    <a:pt x="1208424" y="267196"/>
                  </a:lnTo>
                  <a:lnTo>
                    <a:pt x="1168714" y="288896"/>
                  </a:lnTo>
                  <a:lnTo>
                    <a:pt x="1129487" y="311355"/>
                  </a:lnTo>
                  <a:lnTo>
                    <a:pt x="1090752" y="334564"/>
                  </a:lnTo>
                  <a:lnTo>
                    <a:pt x="1052519" y="358513"/>
                  </a:lnTo>
                  <a:lnTo>
                    <a:pt x="1014799" y="383191"/>
                  </a:lnTo>
                  <a:lnTo>
                    <a:pt x="977600" y="408590"/>
                  </a:lnTo>
                  <a:lnTo>
                    <a:pt x="940934" y="434698"/>
                  </a:lnTo>
                  <a:lnTo>
                    <a:pt x="904810" y="461507"/>
                  </a:lnTo>
                  <a:lnTo>
                    <a:pt x="869237" y="489006"/>
                  </a:lnTo>
                  <a:lnTo>
                    <a:pt x="834226" y="517186"/>
                  </a:lnTo>
                  <a:lnTo>
                    <a:pt x="799787" y="546036"/>
                  </a:lnTo>
                  <a:lnTo>
                    <a:pt x="765929" y="575547"/>
                  </a:lnTo>
                  <a:lnTo>
                    <a:pt x="732662" y="605708"/>
                  </a:lnTo>
                  <a:lnTo>
                    <a:pt x="699997" y="636511"/>
                  </a:lnTo>
                  <a:lnTo>
                    <a:pt x="667943" y="667944"/>
                  </a:lnTo>
                  <a:lnTo>
                    <a:pt x="636509" y="699998"/>
                  </a:lnTo>
                  <a:lnTo>
                    <a:pt x="605707" y="732664"/>
                  </a:lnTo>
                  <a:lnTo>
                    <a:pt x="575546" y="765930"/>
                  </a:lnTo>
                  <a:lnTo>
                    <a:pt x="546035" y="799788"/>
                  </a:lnTo>
                  <a:lnTo>
                    <a:pt x="517185" y="834228"/>
                  </a:lnTo>
                  <a:lnTo>
                    <a:pt x="489006" y="869239"/>
                  </a:lnTo>
                  <a:lnTo>
                    <a:pt x="461507" y="904812"/>
                  </a:lnTo>
                  <a:lnTo>
                    <a:pt x="434698" y="940936"/>
                  </a:lnTo>
                  <a:lnTo>
                    <a:pt x="408589" y="977603"/>
                  </a:lnTo>
                  <a:lnTo>
                    <a:pt x="383191" y="1014801"/>
                  </a:lnTo>
                  <a:lnTo>
                    <a:pt x="358512" y="1052522"/>
                  </a:lnTo>
                  <a:lnTo>
                    <a:pt x="334564" y="1090755"/>
                  </a:lnTo>
                  <a:lnTo>
                    <a:pt x="311355" y="1129490"/>
                  </a:lnTo>
                  <a:lnTo>
                    <a:pt x="288896" y="1168718"/>
                  </a:lnTo>
                  <a:lnTo>
                    <a:pt x="267196" y="1208428"/>
                  </a:lnTo>
                  <a:lnTo>
                    <a:pt x="246266" y="1248610"/>
                  </a:lnTo>
                  <a:lnTo>
                    <a:pt x="226115" y="1289256"/>
                  </a:lnTo>
                  <a:lnTo>
                    <a:pt x="206753" y="1330354"/>
                  </a:lnTo>
                  <a:lnTo>
                    <a:pt x="188191" y="1371896"/>
                  </a:lnTo>
                  <a:lnTo>
                    <a:pt x="170438" y="1413870"/>
                  </a:lnTo>
                  <a:lnTo>
                    <a:pt x="153503" y="1456268"/>
                  </a:lnTo>
                  <a:lnTo>
                    <a:pt x="137398" y="1499078"/>
                  </a:lnTo>
                  <a:lnTo>
                    <a:pt x="122131" y="1542293"/>
                  </a:lnTo>
                  <a:lnTo>
                    <a:pt x="107712" y="1585900"/>
                  </a:lnTo>
                  <a:lnTo>
                    <a:pt x="94153" y="1629892"/>
                  </a:lnTo>
                  <a:lnTo>
                    <a:pt x="81461" y="1674257"/>
                  </a:lnTo>
                  <a:lnTo>
                    <a:pt x="69648" y="1718985"/>
                  </a:lnTo>
                  <a:lnTo>
                    <a:pt x="58723" y="1764068"/>
                  </a:lnTo>
                  <a:lnTo>
                    <a:pt x="48696" y="1809495"/>
                  </a:lnTo>
                  <a:lnTo>
                    <a:pt x="39578" y="1855256"/>
                  </a:lnTo>
                  <a:lnTo>
                    <a:pt x="31377" y="1901341"/>
                  </a:lnTo>
                  <a:lnTo>
                    <a:pt x="24103" y="1947740"/>
                  </a:lnTo>
                  <a:lnTo>
                    <a:pt x="17768" y="1994444"/>
                  </a:lnTo>
                  <a:lnTo>
                    <a:pt x="12380" y="2041442"/>
                  </a:lnTo>
                  <a:lnTo>
                    <a:pt x="7949" y="2088725"/>
                  </a:lnTo>
                  <a:lnTo>
                    <a:pt x="4486" y="2136283"/>
                  </a:lnTo>
                  <a:lnTo>
                    <a:pt x="2000" y="2184106"/>
                  </a:lnTo>
                  <a:lnTo>
                    <a:pt x="501" y="2232183"/>
                  </a:lnTo>
                  <a:lnTo>
                    <a:pt x="0" y="2280506"/>
                  </a:lnTo>
                  <a:lnTo>
                    <a:pt x="501" y="2328828"/>
                  </a:lnTo>
                  <a:lnTo>
                    <a:pt x="2000" y="2376906"/>
                  </a:lnTo>
                  <a:lnTo>
                    <a:pt x="4486" y="2424728"/>
                  </a:lnTo>
                  <a:lnTo>
                    <a:pt x="7949" y="2472285"/>
                  </a:lnTo>
                  <a:lnTo>
                    <a:pt x="12380" y="2519568"/>
                  </a:lnTo>
                  <a:lnTo>
                    <a:pt x="17768" y="2566566"/>
                  </a:lnTo>
                  <a:lnTo>
                    <a:pt x="24103" y="2613269"/>
                  </a:lnTo>
                  <a:lnTo>
                    <a:pt x="31377" y="2659668"/>
                  </a:lnTo>
                  <a:lnTo>
                    <a:pt x="39578" y="2705753"/>
                  </a:lnTo>
                  <a:lnTo>
                    <a:pt x="48696" y="2751514"/>
                  </a:lnTo>
                  <a:lnTo>
                    <a:pt x="58723" y="2796940"/>
                  </a:lnTo>
                  <a:lnTo>
                    <a:pt x="69648" y="2842023"/>
                  </a:lnTo>
                  <a:lnTo>
                    <a:pt x="81461" y="2886751"/>
                  </a:lnTo>
                  <a:lnTo>
                    <a:pt x="94153" y="2931116"/>
                  </a:lnTo>
                  <a:lnTo>
                    <a:pt x="107712" y="2975107"/>
                  </a:lnTo>
                  <a:lnTo>
                    <a:pt x="122131" y="3018714"/>
                  </a:lnTo>
                  <a:lnTo>
                    <a:pt x="137398" y="3061928"/>
                  </a:lnTo>
                  <a:lnTo>
                    <a:pt x="153503" y="3104739"/>
                  </a:lnTo>
                  <a:lnTo>
                    <a:pt x="170438" y="3147136"/>
                  </a:lnTo>
                  <a:lnTo>
                    <a:pt x="188191" y="3189110"/>
                  </a:lnTo>
                  <a:lnTo>
                    <a:pt x="206753" y="3230651"/>
                  </a:lnTo>
                  <a:lnTo>
                    <a:pt x="226115" y="3271749"/>
                  </a:lnTo>
                  <a:lnTo>
                    <a:pt x="246266" y="3312395"/>
                  </a:lnTo>
                  <a:lnTo>
                    <a:pt x="267196" y="3352577"/>
                  </a:lnTo>
                  <a:lnTo>
                    <a:pt x="288896" y="3392287"/>
                  </a:lnTo>
                  <a:lnTo>
                    <a:pt x="311355" y="3431515"/>
                  </a:lnTo>
                  <a:lnTo>
                    <a:pt x="334564" y="3470250"/>
                  </a:lnTo>
                  <a:lnTo>
                    <a:pt x="358512" y="3508482"/>
                  </a:lnTo>
                  <a:lnTo>
                    <a:pt x="383191" y="3546203"/>
                  </a:lnTo>
                  <a:lnTo>
                    <a:pt x="408589" y="3583401"/>
                  </a:lnTo>
                  <a:lnTo>
                    <a:pt x="434698" y="3620067"/>
                  </a:lnTo>
                  <a:lnTo>
                    <a:pt x="461507" y="3656192"/>
                  </a:lnTo>
                  <a:lnTo>
                    <a:pt x="489006" y="3691764"/>
                  </a:lnTo>
                  <a:lnTo>
                    <a:pt x="517185" y="3726775"/>
                  </a:lnTo>
                  <a:lnTo>
                    <a:pt x="546035" y="3761215"/>
                  </a:lnTo>
                  <a:lnTo>
                    <a:pt x="575546" y="3795073"/>
                  </a:lnTo>
                  <a:lnTo>
                    <a:pt x="605707" y="3828339"/>
                  </a:lnTo>
                  <a:lnTo>
                    <a:pt x="636509" y="3861005"/>
                  </a:lnTo>
                  <a:lnTo>
                    <a:pt x="667943" y="3893059"/>
                  </a:lnTo>
                  <a:lnTo>
                    <a:pt x="699997" y="3924492"/>
                  </a:lnTo>
                  <a:lnTo>
                    <a:pt x="732662" y="3955294"/>
                  </a:lnTo>
                  <a:lnTo>
                    <a:pt x="765929" y="3985456"/>
                  </a:lnTo>
                  <a:lnTo>
                    <a:pt x="799787" y="4014966"/>
                  </a:lnTo>
                  <a:lnTo>
                    <a:pt x="834226" y="4043816"/>
                  </a:lnTo>
                  <a:lnTo>
                    <a:pt x="869237" y="4071996"/>
                  </a:lnTo>
                  <a:lnTo>
                    <a:pt x="904810" y="4099495"/>
                  </a:lnTo>
                  <a:lnTo>
                    <a:pt x="940934" y="4126304"/>
                  </a:lnTo>
                  <a:lnTo>
                    <a:pt x="977600" y="4152412"/>
                  </a:lnTo>
                  <a:lnTo>
                    <a:pt x="1014799" y="4177811"/>
                  </a:lnTo>
                  <a:lnTo>
                    <a:pt x="1052519" y="4202489"/>
                  </a:lnTo>
                  <a:lnTo>
                    <a:pt x="1090752" y="4226438"/>
                  </a:lnTo>
                  <a:lnTo>
                    <a:pt x="1129487" y="4249647"/>
                  </a:lnTo>
                  <a:lnTo>
                    <a:pt x="1168714" y="4272106"/>
                  </a:lnTo>
                  <a:lnTo>
                    <a:pt x="1208424" y="4293806"/>
                  </a:lnTo>
                  <a:lnTo>
                    <a:pt x="1248607" y="4314736"/>
                  </a:lnTo>
                  <a:lnTo>
                    <a:pt x="1289252" y="4334886"/>
                  </a:lnTo>
                  <a:lnTo>
                    <a:pt x="1330350" y="4354248"/>
                  </a:lnTo>
                  <a:lnTo>
                    <a:pt x="1371891" y="4372810"/>
                  </a:lnTo>
                  <a:lnTo>
                    <a:pt x="1413865" y="4390564"/>
                  </a:lnTo>
                  <a:lnTo>
                    <a:pt x="1456263" y="4407498"/>
                  </a:lnTo>
                  <a:lnTo>
                    <a:pt x="1499073" y="4423604"/>
                  </a:lnTo>
                  <a:lnTo>
                    <a:pt x="1542287" y="4438871"/>
                  </a:lnTo>
                  <a:lnTo>
                    <a:pt x="1585895" y="4453289"/>
                  </a:lnTo>
                  <a:lnTo>
                    <a:pt x="1629886" y="4466849"/>
                  </a:lnTo>
                  <a:lnTo>
                    <a:pt x="1674250" y="4479540"/>
                  </a:lnTo>
                  <a:lnTo>
                    <a:pt x="1718979" y="4491353"/>
                  </a:lnTo>
                  <a:lnTo>
                    <a:pt x="1764061" y="4502278"/>
                  </a:lnTo>
                  <a:lnTo>
                    <a:pt x="1809488" y="4512305"/>
                  </a:lnTo>
                  <a:lnTo>
                    <a:pt x="1855248" y="4521424"/>
                  </a:lnTo>
                  <a:lnTo>
                    <a:pt x="1901333" y="4529625"/>
                  </a:lnTo>
                  <a:lnTo>
                    <a:pt x="1947732" y="4536898"/>
                  </a:lnTo>
                  <a:lnTo>
                    <a:pt x="1994436" y="4543234"/>
                  </a:lnTo>
                  <a:lnTo>
                    <a:pt x="2041434" y="4548622"/>
                  </a:lnTo>
                  <a:lnTo>
                    <a:pt x="2088716" y="4553052"/>
                  </a:lnTo>
                  <a:lnTo>
                    <a:pt x="2136274" y="4556515"/>
                  </a:lnTo>
                  <a:lnTo>
                    <a:pt x="2184096" y="4559001"/>
                  </a:lnTo>
                  <a:lnTo>
                    <a:pt x="2232173" y="4560500"/>
                  </a:lnTo>
                  <a:lnTo>
                    <a:pt x="2280496" y="4561002"/>
                  </a:lnTo>
                  <a:lnTo>
                    <a:pt x="2328818" y="4560500"/>
                  </a:lnTo>
                  <a:lnTo>
                    <a:pt x="2376895" y="4559001"/>
                  </a:lnTo>
                  <a:lnTo>
                    <a:pt x="2424717" y="4556515"/>
                  </a:lnTo>
                  <a:lnTo>
                    <a:pt x="2472275" y="4553052"/>
                  </a:lnTo>
                  <a:lnTo>
                    <a:pt x="2519557" y="4548622"/>
                  </a:lnTo>
                  <a:lnTo>
                    <a:pt x="2566555" y="4543234"/>
                  </a:lnTo>
                  <a:lnTo>
                    <a:pt x="2613259" y="4536898"/>
                  </a:lnTo>
                  <a:lnTo>
                    <a:pt x="2659658" y="4529625"/>
                  </a:lnTo>
                  <a:lnTo>
                    <a:pt x="2705743" y="4521424"/>
                  </a:lnTo>
                  <a:lnTo>
                    <a:pt x="2751503" y="4512305"/>
                  </a:lnTo>
                  <a:lnTo>
                    <a:pt x="2796930" y="4502278"/>
                  </a:lnTo>
                  <a:lnTo>
                    <a:pt x="2842012" y="4491353"/>
                  </a:lnTo>
                  <a:lnTo>
                    <a:pt x="2886741" y="4479540"/>
                  </a:lnTo>
                  <a:lnTo>
                    <a:pt x="2931105" y="4466849"/>
                  </a:lnTo>
                  <a:lnTo>
                    <a:pt x="2975096" y="4453289"/>
                  </a:lnTo>
                  <a:lnTo>
                    <a:pt x="3018704" y="4438871"/>
                  </a:lnTo>
                  <a:lnTo>
                    <a:pt x="3061918" y="4423604"/>
                  </a:lnTo>
                  <a:lnTo>
                    <a:pt x="3104728" y="4407498"/>
                  </a:lnTo>
                  <a:lnTo>
                    <a:pt x="3147126" y="4390564"/>
                  </a:lnTo>
                  <a:lnTo>
                    <a:pt x="3189100" y="4372810"/>
                  </a:lnTo>
                  <a:lnTo>
                    <a:pt x="3230641" y="4354248"/>
                  </a:lnTo>
                  <a:lnTo>
                    <a:pt x="3271739" y="4334886"/>
                  </a:lnTo>
                  <a:lnTo>
                    <a:pt x="3312384" y="4314736"/>
                  </a:lnTo>
                  <a:lnTo>
                    <a:pt x="3320217" y="4310656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0786" y="0"/>
              <a:ext cx="5391753" cy="472107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5430786" y="0"/>
              <a:ext cx="5391785" cy="4721225"/>
            </a:xfrm>
            <a:custGeom>
              <a:avLst/>
              <a:gdLst/>
              <a:ahLst/>
              <a:cxnLst/>
              <a:rect l="l" t="t" r="r" b="b"/>
              <a:pathLst>
                <a:path w="5391784" h="4721225">
                  <a:moveTo>
                    <a:pt x="916460" y="0"/>
                  </a:moveTo>
                  <a:lnTo>
                    <a:pt x="887394" y="25871"/>
                  </a:lnTo>
                  <a:lnTo>
                    <a:pt x="854281" y="56346"/>
                  </a:lnTo>
                  <a:lnTo>
                    <a:pt x="821681" y="87363"/>
                  </a:lnTo>
                  <a:lnTo>
                    <a:pt x="789601" y="118915"/>
                  </a:lnTo>
                  <a:lnTo>
                    <a:pt x="758049" y="150994"/>
                  </a:lnTo>
                  <a:lnTo>
                    <a:pt x="727033" y="183594"/>
                  </a:lnTo>
                  <a:lnTo>
                    <a:pt x="696558" y="216708"/>
                  </a:lnTo>
                  <a:lnTo>
                    <a:pt x="666632" y="250328"/>
                  </a:lnTo>
                  <a:lnTo>
                    <a:pt x="637262" y="284447"/>
                  </a:lnTo>
                  <a:lnTo>
                    <a:pt x="608456" y="319058"/>
                  </a:lnTo>
                  <a:lnTo>
                    <a:pt x="580221" y="354154"/>
                  </a:lnTo>
                  <a:lnTo>
                    <a:pt x="552563" y="389728"/>
                  </a:lnTo>
                  <a:lnTo>
                    <a:pt x="525489" y="425772"/>
                  </a:lnTo>
                  <a:lnTo>
                    <a:pt x="499008" y="462281"/>
                  </a:lnTo>
                  <a:lnTo>
                    <a:pt x="473126" y="499245"/>
                  </a:lnTo>
                  <a:lnTo>
                    <a:pt x="447849" y="536659"/>
                  </a:lnTo>
                  <a:lnTo>
                    <a:pt x="423186" y="574516"/>
                  </a:lnTo>
                  <a:lnTo>
                    <a:pt x="399144" y="612807"/>
                  </a:lnTo>
                  <a:lnTo>
                    <a:pt x="375729" y="651526"/>
                  </a:lnTo>
                  <a:lnTo>
                    <a:pt x="352948" y="690666"/>
                  </a:lnTo>
                  <a:lnTo>
                    <a:pt x="330810" y="730220"/>
                  </a:lnTo>
                  <a:lnTo>
                    <a:pt x="309320" y="770180"/>
                  </a:lnTo>
                  <a:lnTo>
                    <a:pt x="288486" y="810540"/>
                  </a:lnTo>
                  <a:lnTo>
                    <a:pt x="268315" y="851292"/>
                  </a:lnTo>
                  <a:lnTo>
                    <a:pt x="248815" y="892429"/>
                  </a:lnTo>
                  <a:lnTo>
                    <a:pt x="229992" y="933944"/>
                  </a:lnTo>
                  <a:lnTo>
                    <a:pt x="211854" y="975830"/>
                  </a:lnTo>
                  <a:lnTo>
                    <a:pt x="194407" y="1018080"/>
                  </a:lnTo>
                  <a:lnTo>
                    <a:pt x="177659" y="1060687"/>
                  </a:lnTo>
                  <a:lnTo>
                    <a:pt x="161617" y="1103643"/>
                  </a:lnTo>
                  <a:lnTo>
                    <a:pt x="146289" y="1146941"/>
                  </a:lnTo>
                  <a:lnTo>
                    <a:pt x="131680" y="1190575"/>
                  </a:lnTo>
                  <a:lnTo>
                    <a:pt x="117798" y="1234537"/>
                  </a:lnTo>
                  <a:lnTo>
                    <a:pt x="104651" y="1278820"/>
                  </a:lnTo>
                  <a:lnTo>
                    <a:pt x="92246" y="1323417"/>
                  </a:lnTo>
                  <a:lnTo>
                    <a:pt x="80589" y="1368320"/>
                  </a:lnTo>
                  <a:lnTo>
                    <a:pt x="69688" y="1413523"/>
                  </a:lnTo>
                  <a:lnTo>
                    <a:pt x="59551" y="1459019"/>
                  </a:lnTo>
                  <a:lnTo>
                    <a:pt x="50183" y="1504800"/>
                  </a:lnTo>
                  <a:lnTo>
                    <a:pt x="41592" y="1550860"/>
                  </a:lnTo>
                  <a:lnTo>
                    <a:pt x="33786" y="1597190"/>
                  </a:lnTo>
                  <a:lnTo>
                    <a:pt x="26771" y="1643785"/>
                  </a:lnTo>
                  <a:lnTo>
                    <a:pt x="20554" y="1690636"/>
                  </a:lnTo>
                  <a:lnTo>
                    <a:pt x="15144" y="1737737"/>
                  </a:lnTo>
                  <a:lnTo>
                    <a:pt x="10546" y="1785081"/>
                  </a:lnTo>
                  <a:lnTo>
                    <a:pt x="6768" y="1832660"/>
                  </a:lnTo>
                  <a:lnTo>
                    <a:pt x="3818" y="1880468"/>
                  </a:lnTo>
                  <a:lnTo>
                    <a:pt x="1701" y="1928496"/>
                  </a:lnTo>
                  <a:lnTo>
                    <a:pt x="426" y="1976739"/>
                  </a:lnTo>
                  <a:lnTo>
                    <a:pt x="0" y="2025189"/>
                  </a:lnTo>
                  <a:lnTo>
                    <a:pt x="426" y="2073639"/>
                  </a:lnTo>
                  <a:lnTo>
                    <a:pt x="1701" y="2121881"/>
                  </a:lnTo>
                  <a:lnTo>
                    <a:pt x="3818" y="2169910"/>
                  </a:lnTo>
                  <a:lnTo>
                    <a:pt x="6768" y="2217717"/>
                  </a:lnTo>
                  <a:lnTo>
                    <a:pt x="10546" y="2265296"/>
                  </a:lnTo>
                  <a:lnTo>
                    <a:pt x="15144" y="2312639"/>
                  </a:lnTo>
                  <a:lnTo>
                    <a:pt x="20554" y="2359740"/>
                  </a:lnTo>
                  <a:lnTo>
                    <a:pt x="26771" y="2406591"/>
                  </a:lnTo>
                  <a:lnTo>
                    <a:pt x="33786" y="2453186"/>
                  </a:lnTo>
                  <a:lnTo>
                    <a:pt x="41592" y="2499516"/>
                  </a:lnTo>
                  <a:lnTo>
                    <a:pt x="50183" y="2545575"/>
                  </a:lnTo>
                  <a:lnTo>
                    <a:pt x="59551" y="2591356"/>
                  </a:lnTo>
                  <a:lnTo>
                    <a:pt x="69688" y="2636852"/>
                  </a:lnTo>
                  <a:lnTo>
                    <a:pt x="80589" y="2682055"/>
                  </a:lnTo>
                  <a:lnTo>
                    <a:pt x="92246" y="2726958"/>
                  </a:lnTo>
                  <a:lnTo>
                    <a:pt x="104651" y="2771555"/>
                  </a:lnTo>
                  <a:lnTo>
                    <a:pt x="117798" y="2815838"/>
                  </a:lnTo>
                  <a:lnTo>
                    <a:pt x="131680" y="2859799"/>
                  </a:lnTo>
                  <a:lnTo>
                    <a:pt x="146289" y="2903433"/>
                  </a:lnTo>
                  <a:lnTo>
                    <a:pt x="161617" y="2946732"/>
                  </a:lnTo>
                  <a:lnTo>
                    <a:pt x="177659" y="2989688"/>
                  </a:lnTo>
                  <a:lnTo>
                    <a:pt x="194407" y="3032294"/>
                  </a:lnTo>
                  <a:lnTo>
                    <a:pt x="211854" y="3074544"/>
                  </a:lnTo>
                  <a:lnTo>
                    <a:pt x="229992" y="3116430"/>
                  </a:lnTo>
                  <a:lnTo>
                    <a:pt x="248815" y="3157945"/>
                  </a:lnTo>
                  <a:lnTo>
                    <a:pt x="268315" y="3199082"/>
                  </a:lnTo>
                  <a:lnTo>
                    <a:pt x="288486" y="3239834"/>
                  </a:lnTo>
                  <a:lnTo>
                    <a:pt x="309320" y="3280194"/>
                  </a:lnTo>
                  <a:lnTo>
                    <a:pt x="330810" y="3320154"/>
                  </a:lnTo>
                  <a:lnTo>
                    <a:pt x="352948" y="3359708"/>
                  </a:lnTo>
                  <a:lnTo>
                    <a:pt x="375729" y="3398848"/>
                  </a:lnTo>
                  <a:lnTo>
                    <a:pt x="399144" y="3437567"/>
                  </a:lnTo>
                  <a:lnTo>
                    <a:pt x="423186" y="3475858"/>
                  </a:lnTo>
                  <a:lnTo>
                    <a:pt x="447849" y="3513714"/>
                  </a:lnTo>
                  <a:lnTo>
                    <a:pt x="473126" y="3551128"/>
                  </a:lnTo>
                  <a:lnTo>
                    <a:pt x="499008" y="3588093"/>
                  </a:lnTo>
                  <a:lnTo>
                    <a:pt x="525489" y="3624601"/>
                  </a:lnTo>
                  <a:lnTo>
                    <a:pt x="552563" y="3660646"/>
                  </a:lnTo>
                  <a:lnTo>
                    <a:pt x="580221" y="3696220"/>
                  </a:lnTo>
                  <a:lnTo>
                    <a:pt x="608456" y="3731316"/>
                  </a:lnTo>
                  <a:lnTo>
                    <a:pt x="637262" y="3765927"/>
                  </a:lnTo>
                  <a:lnTo>
                    <a:pt x="666632" y="3800047"/>
                  </a:lnTo>
                  <a:lnTo>
                    <a:pt x="696558" y="3833666"/>
                  </a:lnTo>
                  <a:lnTo>
                    <a:pt x="727033" y="3866780"/>
                  </a:lnTo>
                  <a:lnTo>
                    <a:pt x="758049" y="3899380"/>
                  </a:lnTo>
                  <a:lnTo>
                    <a:pt x="789601" y="3931460"/>
                  </a:lnTo>
                  <a:lnTo>
                    <a:pt x="821681" y="3963011"/>
                  </a:lnTo>
                  <a:lnTo>
                    <a:pt x="854281" y="3994028"/>
                  </a:lnTo>
                  <a:lnTo>
                    <a:pt x="887394" y="4024503"/>
                  </a:lnTo>
                  <a:lnTo>
                    <a:pt x="921014" y="4054429"/>
                  </a:lnTo>
                  <a:lnTo>
                    <a:pt x="955133" y="4083799"/>
                  </a:lnTo>
                  <a:lnTo>
                    <a:pt x="989744" y="4112605"/>
                  </a:lnTo>
                  <a:lnTo>
                    <a:pt x="1024840" y="4140841"/>
                  </a:lnTo>
                  <a:lnTo>
                    <a:pt x="1060414" y="4168499"/>
                  </a:lnTo>
                  <a:lnTo>
                    <a:pt x="1096459" y="4195572"/>
                  </a:lnTo>
                  <a:lnTo>
                    <a:pt x="1132967" y="4222054"/>
                  </a:lnTo>
                  <a:lnTo>
                    <a:pt x="1169932" y="4247936"/>
                  </a:lnTo>
                  <a:lnTo>
                    <a:pt x="1207346" y="4273213"/>
                  </a:lnTo>
                  <a:lnTo>
                    <a:pt x="1245202" y="4297876"/>
                  </a:lnTo>
                  <a:lnTo>
                    <a:pt x="1283493" y="4321918"/>
                  </a:lnTo>
                  <a:lnTo>
                    <a:pt x="1322212" y="4345334"/>
                  </a:lnTo>
                  <a:lnTo>
                    <a:pt x="1361352" y="4368114"/>
                  </a:lnTo>
                  <a:lnTo>
                    <a:pt x="1400906" y="4390253"/>
                  </a:lnTo>
                  <a:lnTo>
                    <a:pt x="1440866" y="4411743"/>
                  </a:lnTo>
                  <a:lnTo>
                    <a:pt x="1481226" y="4432577"/>
                  </a:lnTo>
                  <a:lnTo>
                    <a:pt x="1521978" y="4452747"/>
                  </a:lnTo>
                  <a:lnTo>
                    <a:pt x="1563115" y="4472248"/>
                  </a:lnTo>
                  <a:lnTo>
                    <a:pt x="1604630" y="4491071"/>
                  </a:lnTo>
                  <a:lnTo>
                    <a:pt x="1646516" y="4509209"/>
                  </a:lnTo>
                  <a:lnTo>
                    <a:pt x="1688766" y="4526656"/>
                  </a:lnTo>
                  <a:lnTo>
                    <a:pt x="1731373" y="4543404"/>
                  </a:lnTo>
                  <a:lnTo>
                    <a:pt x="1774329" y="4559446"/>
                  </a:lnTo>
                  <a:lnTo>
                    <a:pt x="1817627" y="4574775"/>
                  </a:lnTo>
                  <a:lnTo>
                    <a:pt x="1861261" y="4589384"/>
                  </a:lnTo>
                  <a:lnTo>
                    <a:pt x="1905223" y="4603265"/>
                  </a:lnTo>
                  <a:lnTo>
                    <a:pt x="1949506" y="4616412"/>
                  </a:lnTo>
                  <a:lnTo>
                    <a:pt x="1994103" y="4628818"/>
                  </a:lnTo>
                  <a:lnTo>
                    <a:pt x="2039006" y="4640475"/>
                  </a:lnTo>
                  <a:lnTo>
                    <a:pt x="2084210" y="4651376"/>
                  </a:lnTo>
                  <a:lnTo>
                    <a:pt x="2129705" y="4661514"/>
                  </a:lnTo>
                  <a:lnTo>
                    <a:pt x="2175487" y="4670882"/>
                  </a:lnTo>
                  <a:lnTo>
                    <a:pt x="2221546" y="4679472"/>
                  </a:lnTo>
                  <a:lnTo>
                    <a:pt x="2267876" y="4687279"/>
                  </a:lnTo>
                  <a:lnTo>
                    <a:pt x="2314471" y="4694294"/>
                  </a:lnTo>
                  <a:lnTo>
                    <a:pt x="2361322" y="4700510"/>
                  </a:lnTo>
                  <a:lnTo>
                    <a:pt x="2408423" y="4705921"/>
                  </a:lnTo>
                  <a:lnTo>
                    <a:pt x="2455767" y="4710518"/>
                  </a:lnTo>
                  <a:lnTo>
                    <a:pt x="2503346" y="4714296"/>
                  </a:lnTo>
                  <a:lnTo>
                    <a:pt x="2551154" y="4717247"/>
                  </a:lnTo>
                  <a:lnTo>
                    <a:pt x="2599183" y="4719363"/>
                  </a:lnTo>
                  <a:lnTo>
                    <a:pt x="2647426" y="4720639"/>
                  </a:lnTo>
                  <a:lnTo>
                    <a:pt x="2695876" y="4721065"/>
                  </a:lnTo>
                  <a:lnTo>
                    <a:pt x="2744325" y="4720639"/>
                  </a:lnTo>
                  <a:lnTo>
                    <a:pt x="2792568" y="4719363"/>
                  </a:lnTo>
                  <a:lnTo>
                    <a:pt x="2840597" y="4717247"/>
                  </a:lnTo>
                  <a:lnTo>
                    <a:pt x="2888405" y="4714296"/>
                  </a:lnTo>
                  <a:lnTo>
                    <a:pt x="2935984" y="4710518"/>
                  </a:lnTo>
                  <a:lnTo>
                    <a:pt x="2983328" y="4705921"/>
                  </a:lnTo>
                  <a:lnTo>
                    <a:pt x="3030429" y="4700510"/>
                  </a:lnTo>
                  <a:lnTo>
                    <a:pt x="3077280" y="4694294"/>
                  </a:lnTo>
                  <a:lnTo>
                    <a:pt x="3123875" y="4687279"/>
                  </a:lnTo>
                  <a:lnTo>
                    <a:pt x="3170205" y="4679472"/>
                  </a:lnTo>
                  <a:lnTo>
                    <a:pt x="3216264" y="4670882"/>
                  </a:lnTo>
                  <a:lnTo>
                    <a:pt x="3262046" y="4661514"/>
                  </a:lnTo>
                  <a:lnTo>
                    <a:pt x="3307541" y="4651376"/>
                  </a:lnTo>
                  <a:lnTo>
                    <a:pt x="3352745" y="4640475"/>
                  </a:lnTo>
                  <a:lnTo>
                    <a:pt x="3397648" y="4628818"/>
                  </a:lnTo>
                  <a:lnTo>
                    <a:pt x="3442245" y="4616412"/>
                  </a:lnTo>
                  <a:lnTo>
                    <a:pt x="3486528" y="4603265"/>
                  </a:lnTo>
                  <a:lnTo>
                    <a:pt x="3530490" y="4589384"/>
                  </a:lnTo>
                  <a:lnTo>
                    <a:pt x="3574124" y="4574775"/>
                  </a:lnTo>
                  <a:lnTo>
                    <a:pt x="3617422" y="4559446"/>
                  </a:lnTo>
                  <a:lnTo>
                    <a:pt x="3660378" y="4543404"/>
                  </a:lnTo>
                  <a:lnTo>
                    <a:pt x="3702985" y="4526656"/>
                  </a:lnTo>
                  <a:lnTo>
                    <a:pt x="3745235" y="4509209"/>
                  </a:lnTo>
                  <a:lnTo>
                    <a:pt x="3787121" y="4491071"/>
                  </a:lnTo>
                  <a:lnTo>
                    <a:pt x="3828636" y="4472248"/>
                  </a:lnTo>
                  <a:lnTo>
                    <a:pt x="3869773" y="4452747"/>
                  </a:lnTo>
                  <a:lnTo>
                    <a:pt x="3910525" y="4432577"/>
                  </a:lnTo>
                  <a:lnTo>
                    <a:pt x="3950885" y="4411743"/>
                  </a:lnTo>
                  <a:lnTo>
                    <a:pt x="3990845" y="4390253"/>
                  </a:lnTo>
                  <a:lnTo>
                    <a:pt x="4030399" y="4368114"/>
                  </a:lnTo>
                  <a:lnTo>
                    <a:pt x="4069539" y="4345334"/>
                  </a:lnTo>
                  <a:lnTo>
                    <a:pt x="4108258" y="4321918"/>
                  </a:lnTo>
                  <a:lnTo>
                    <a:pt x="4146549" y="4297876"/>
                  </a:lnTo>
                  <a:lnTo>
                    <a:pt x="4184405" y="4273213"/>
                  </a:lnTo>
                  <a:lnTo>
                    <a:pt x="4221819" y="4247936"/>
                  </a:lnTo>
                  <a:lnTo>
                    <a:pt x="4258784" y="4222054"/>
                  </a:lnTo>
                  <a:lnTo>
                    <a:pt x="4295292" y="4195572"/>
                  </a:lnTo>
                  <a:lnTo>
                    <a:pt x="4331337" y="4168499"/>
                  </a:lnTo>
                  <a:lnTo>
                    <a:pt x="4366911" y="4140841"/>
                  </a:lnTo>
                  <a:lnTo>
                    <a:pt x="4402007" y="4112605"/>
                  </a:lnTo>
                  <a:lnTo>
                    <a:pt x="4436618" y="4083799"/>
                  </a:lnTo>
                  <a:lnTo>
                    <a:pt x="4470737" y="4054429"/>
                  </a:lnTo>
                  <a:lnTo>
                    <a:pt x="4504357" y="4024503"/>
                  </a:lnTo>
                  <a:lnTo>
                    <a:pt x="4537470" y="3994028"/>
                  </a:lnTo>
                  <a:lnTo>
                    <a:pt x="4570071" y="3963011"/>
                  </a:lnTo>
                  <a:lnTo>
                    <a:pt x="4602150" y="3931460"/>
                  </a:lnTo>
                  <a:lnTo>
                    <a:pt x="4633702" y="3899380"/>
                  </a:lnTo>
                  <a:lnTo>
                    <a:pt x="4664718" y="3866780"/>
                  </a:lnTo>
                  <a:lnTo>
                    <a:pt x="4695193" y="3833666"/>
                  </a:lnTo>
                  <a:lnTo>
                    <a:pt x="4725119" y="3800047"/>
                  </a:lnTo>
                  <a:lnTo>
                    <a:pt x="4754489" y="3765927"/>
                  </a:lnTo>
                  <a:lnTo>
                    <a:pt x="4783295" y="3731316"/>
                  </a:lnTo>
                  <a:lnTo>
                    <a:pt x="4811530" y="3696220"/>
                  </a:lnTo>
                  <a:lnTo>
                    <a:pt x="4839188" y="3660646"/>
                  </a:lnTo>
                  <a:lnTo>
                    <a:pt x="4866262" y="3624601"/>
                  </a:lnTo>
                  <a:lnTo>
                    <a:pt x="4892743" y="3588093"/>
                  </a:lnTo>
                  <a:lnTo>
                    <a:pt x="4918625" y="3551128"/>
                  </a:lnTo>
                  <a:lnTo>
                    <a:pt x="4943902" y="3513714"/>
                  </a:lnTo>
                  <a:lnTo>
                    <a:pt x="4968565" y="3475858"/>
                  </a:lnTo>
                  <a:lnTo>
                    <a:pt x="4992607" y="3437567"/>
                  </a:lnTo>
                  <a:lnTo>
                    <a:pt x="5016022" y="3398848"/>
                  </a:lnTo>
                  <a:lnTo>
                    <a:pt x="5038803" y="3359708"/>
                  </a:lnTo>
                  <a:lnTo>
                    <a:pt x="5060942" y="3320154"/>
                  </a:lnTo>
                  <a:lnTo>
                    <a:pt x="5082431" y="3280194"/>
                  </a:lnTo>
                  <a:lnTo>
                    <a:pt x="5103265" y="3239834"/>
                  </a:lnTo>
                  <a:lnTo>
                    <a:pt x="5123436" y="3199082"/>
                  </a:lnTo>
                  <a:lnTo>
                    <a:pt x="5142936" y="3157945"/>
                  </a:lnTo>
                  <a:lnTo>
                    <a:pt x="5161759" y="3116430"/>
                  </a:lnTo>
                  <a:lnTo>
                    <a:pt x="5179897" y="3074544"/>
                  </a:lnTo>
                  <a:lnTo>
                    <a:pt x="5197344" y="3032294"/>
                  </a:lnTo>
                  <a:lnTo>
                    <a:pt x="5214092" y="2989688"/>
                  </a:lnTo>
                  <a:lnTo>
                    <a:pt x="5230134" y="2946732"/>
                  </a:lnTo>
                  <a:lnTo>
                    <a:pt x="5245462" y="2903433"/>
                  </a:lnTo>
                  <a:lnTo>
                    <a:pt x="5260071" y="2859799"/>
                  </a:lnTo>
                  <a:lnTo>
                    <a:pt x="5273953" y="2815838"/>
                  </a:lnTo>
                  <a:lnTo>
                    <a:pt x="5287100" y="2771555"/>
                  </a:lnTo>
                  <a:lnTo>
                    <a:pt x="5299505" y="2726958"/>
                  </a:lnTo>
                  <a:lnTo>
                    <a:pt x="5311162" y="2682055"/>
                  </a:lnTo>
                  <a:lnTo>
                    <a:pt x="5322063" y="2636852"/>
                  </a:lnTo>
                  <a:lnTo>
                    <a:pt x="5332201" y="2591356"/>
                  </a:lnTo>
                  <a:lnTo>
                    <a:pt x="5341568" y="2545575"/>
                  </a:lnTo>
                  <a:lnTo>
                    <a:pt x="5350159" y="2499516"/>
                  </a:lnTo>
                  <a:lnTo>
                    <a:pt x="5357965" y="2453186"/>
                  </a:lnTo>
                  <a:lnTo>
                    <a:pt x="5364980" y="2406591"/>
                  </a:lnTo>
                  <a:lnTo>
                    <a:pt x="5371197" y="2359740"/>
                  </a:lnTo>
                  <a:lnTo>
                    <a:pt x="5376607" y="2312639"/>
                  </a:lnTo>
                  <a:lnTo>
                    <a:pt x="5381205" y="2265296"/>
                  </a:lnTo>
                  <a:lnTo>
                    <a:pt x="5384983" y="2217717"/>
                  </a:lnTo>
                  <a:lnTo>
                    <a:pt x="5387933" y="2169910"/>
                  </a:lnTo>
                  <a:lnTo>
                    <a:pt x="5390050" y="2121881"/>
                  </a:lnTo>
                  <a:lnTo>
                    <a:pt x="5391325" y="2073639"/>
                  </a:lnTo>
                  <a:lnTo>
                    <a:pt x="5391752" y="2025189"/>
                  </a:lnTo>
                  <a:lnTo>
                    <a:pt x="5391325" y="1976739"/>
                  </a:lnTo>
                  <a:lnTo>
                    <a:pt x="5390050" y="1928496"/>
                  </a:lnTo>
                  <a:lnTo>
                    <a:pt x="5387933" y="1880468"/>
                  </a:lnTo>
                  <a:lnTo>
                    <a:pt x="5384983" y="1832660"/>
                  </a:lnTo>
                  <a:lnTo>
                    <a:pt x="5381205" y="1785081"/>
                  </a:lnTo>
                  <a:lnTo>
                    <a:pt x="5376607" y="1737737"/>
                  </a:lnTo>
                  <a:lnTo>
                    <a:pt x="5371197" y="1690636"/>
                  </a:lnTo>
                  <a:lnTo>
                    <a:pt x="5364980" y="1643785"/>
                  </a:lnTo>
                  <a:lnTo>
                    <a:pt x="5357965" y="1597190"/>
                  </a:lnTo>
                  <a:lnTo>
                    <a:pt x="5350159" y="1550860"/>
                  </a:lnTo>
                  <a:lnTo>
                    <a:pt x="5341568" y="1504800"/>
                  </a:lnTo>
                  <a:lnTo>
                    <a:pt x="5332201" y="1459019"/>
                  </a:lnTo>
                  <a:lnTo>
                    <a:pt x="5322063" y="1413523"/>
                  </a:lnTo>
                  <a:lnTo>
                    <a:pt x="5311162" y="1368320"/>
                  </a:lnTo>
                  <a:lnTo>
                    <a:pt x="5299505" y="1323417"/>
                  </a:lnTo>
                  <a:lnTo>
                    <a:pt x="5287100" y="1278820"/>
                  </a:lnTo>
                  <a:lnTo>
                    <a:pt x="5273953" y="1234537"/>
                  </a:lnTo>
                  <a:lnTo>
                    <a:pt x="5260071" y="1190575"/>
                  </a:lnTo>
                  <a:lnTo>
                    <a:pt x="5245462" y="1146941"/>
                  </a:lnTo>
                  <a:lnTo>
                    <a:pt x="5230134" y="1103643"/>
                  </a:lnTo>
                  <a:lnTo>
                    <a:pt x="5214092" y="1060687"/>
                  </a:lnTo>
                  <a:lnTo>
                    <a:pt x="5197344" y="1018080"/>
                  </a:lnTo>
                  <a:lnTo>
                    <a:pt x="5179897" y="975830"/>
                  </a:lnTo>
                  <a:lnTo>
                    <a:pt x="5161759" y="933944"/>
                  </a:lnTo>
                  <a:lnTo>
                    <a:pt x="5142936" y="892429"/>
                  </a:lnTo>
                  <a:lnTo>
                    <a:pt x="5123436" y="851292"/>
                  </a:lnTo>
                  <a:lnTo>
                    <a:pt x="5103265" y="810540"/>
                  </a:lnTo>
                  <a:lnTo>
                    <a:pt x="5082431" y="770180"/>
                  </a:lnTo>
                  <a:lnTo>
                    <a:pt x="5060942" y="730220"/>
                  </a:lnTo>
                  <a:lnTo>
                    <a:pt x="5038803" y="690666"/>
                  </a:lnTo>
                  <a:lnTo>
                    <a:pt x="5016022" y="651526"/>
                  </a:lnTo>
                  <a:lnTo>
                    <a:pt x="4992607" y="612807"/>
                  </a:lnTo>
                  <a:lnTo>
                    <a:pt x="4968565" y="574516"/>
                  </a:lnTo>
                  <a:lnTo>
                    <a:pt x="4943902" y="536659"/>
                  </a:lnTo>
                  <a:lnTo>
                    <a:pt x="4918625" y="499245"/>
                  </a:lnTo>
                  <a:lnTo>
                    <a:pt x="4892743" y="462281"/>
                  </a:lnTo>
                  <a:lnTo>
                    <a:pt x="4866262" y="425772"/>
                  </a:lnTo>
                  <a:lnTo>
                    <a:pt x="4839188" y="389728"/>
                  </a:lnTo>
                  <a:lnTo>
                    <a:pt x="4811530" y="354154"/>
                  </a:lnTo>
                  <a:lnTo>
                    <a:pt x="4783295" y="319058"/>
                  </a:lnTo>
                  <a:lnTo>
                    <a:pt x="4754489" y="284447"/>
                  </a:lnTo>
                  <a:lnTo>
                    <a:pt x="4725119" y="250328"/>
                  </a:lnTo>
                  <a:lnTo>
                    <a:pt x="4695193" y="216708"/>
                  </a:lnTo>
                  <a:lnTo>
                    <a:pt x="4664718" y="183594"/>
                  </a:lnTo>
                  <a:lnTo>
                    <a:pt x="4633702" y="150994"/>
                  </a:lnTo>
                  <a:lnTo>
                    <a:pt x="4602150" y="118915"/>
                  </a:lnTo>
                  <a:lnTo>
                    <a:pt x="4570071" y="87363"/>
                  </a:lnTo>
                  <a:lnTo>
                    <a:pt x="4537470" y="56346"/>
                  </a:lnTo>
                  <a:lnTo>
                    <a:pt x="4504357" y="25871"/>
                  </a:lnTo>
                  <a:lnTo>
                    <a:pt x="447529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835951" y="9344745"/>
              <a:ext cx="1337310" cy="1341755"/>
            </a:xfrm>
            <a:custGeom>
              <a:avLst/>
              <a:gdLst/>
              <a:ahLst/>
              <a:cxnLst/>
              <a:rect l="l" t="t" r="r" b="b"/>
              <a:pathLst>
                <a:path w="1337309" h="1341754">
                  <a:moveTo>
                    <a:pt x="777665" y="0"/>
                  </a:moveTo>
                  <a:lnTo>
                    <a:pt x="707364" y="3267"/>
                  </a:lnTo>
                  <a:lnTo>
                    <a:pt x="637140" y="13151"/>
                  </a:lnTo>
                  <a:lnTo>
                    <a:pt x="556240" y="32432"/>
                  </a:lnTo>
                  <a:lnTo>
                    <a:pt x="510752" y="46992"/>
                  </a:lnTo>
                  <a:lnTo>
                    <a:pt x="465705" y="64098"/>
                  </a:lnTo>
                  <a:lnTo>
                    <a:pt x="421376" y="83639"/>
                  </a:lnTo>
                  <a:lnTo>
                    <a:pt x="378040" y="105502"/>
                  </a:lnTo>
                  <a:lnTo>
                    <a:pt x="335974" y="129575"/>
                  </a:lnTo>
                  <a:lnTo>
                    <a:pt x="295484" y="155696"/>
                  </a:lnTo>
                  <a:lnTo>
                    <a:pt x="256768" y="183713"/>
                  </a:lnTo>
                  <a:lnTo>
                    <a:pt x="220043" y="213439"/>
                  </a:lnTo>
                  <a:lnTo>
                    <a:pt x="185529" y="244685"/>
                  </a:lnTo>
                  <a:lnTo>
                    <a:pt x="153445" y="277263"/>
                  </a:lnTo>
                  <a:lnTo>
                    <a:pt x="124011" y="310983"/>
                  </a:lnTo>
                  <a:lnTo>
                    <a:pt x="92265" y="353250"/>
                  </a:lnTo>
                  <a:lnTo>
                    <a:pt x="65124" y="396276"/>
                  </a:lnTo>
                  <a:lnTo>
                    <a:pt x="42638" y="439966"/>
                  </a:lnTo>
                  <a:lnTo>
                    <a:pt x="24856" y="484221"/>
                  </a:lnTo>
                  <a:lnTo>
                    <a:pt x="11826" y="528945"/>
                  </a:lnTo>
                  <a:lnTo>
                    <a:pt x="2482" y="583306"/>
                  </a:lnTo>
                  <a:lnTo>
                    <a:pt x="35" y="637437"/>
                  </a:lnTo>
                  <a:lnTo>
                    <a:pt x="0" y="638231"/>
                  </a:lnTo>
                  <a:lnTo>
                    <a:pt x="4373" y="693528"/>
                  </a:lnTo>
                  <a:lnTo>
                    <a:pt x="15596" y="749002"/>
                  </a:lnTo>
                  <a:lnTo>
                    <a:pt x="28128" y="789661"/>
                  </a:lnTo>
                  <a:lnTo>
                    <a:pt x="44219" y="830073"/>
                  </a:lnTo>
                  <a:lnTo>
                    <a:pt x="44309" y="830299"/>
                  </a:lnTo>
                  <a:lnTo>
                    <a:pt x="64077" y="870826"/>
                  </a:lnTo>
                  <a:lnTo>
                    <a:pt x="87370" y="911156"/>
                  </a:lnTo>
                  <a:lnTo>
                    <a:pt x="114124" y="951200"/>
                  </a:lnTo>
                  <a:lnTo>
                    <a:pt x="144278" y="990870"/>
                  </a:lnTo>
                  <a:lnTo>
                    <a:pt x="177769" y="1030080"/>
                  </a:lnTo>
                  <a:lnTo>
                    <a:pt x="214535" y="1068742"/>
                  </a:lnTo>
                  <a:lnTo>
                    <a:pt x="254512" y="1106767"/>
                  </a:lnTo>
                  <a:lnTo>
                    <a:pt x="297640" y="1144068"/>
                  </a:lnTo>
                  <a:lnTo>
                    <a:pt x="342735" y="1178781"/>
                  </a:lnTo>
                  <a:lnTo>
                    <a:pt x="387925" y="1210272"/>
                  </a:lnTo>
                  <a:lnTo>
                    <a:pt x="433112" y="1238496"/>
                  </a:lnTo>
                  <a:lnTo>
                    <a:pt x="478195" y="1263408"/>
                  </a:lnTo>
                  <a:lnTo>
                    <a:pt x="523075" y="1284964"/>
                  </a:lnTo>
                  <a:lnTo>
                    <a:pt x="567653" y="1303121"/>
                  </a:lnTo>
                  <a:lnTo>
                    <a:pt x="611830" y="1317833"/>
                  </a:lnTo>
                  <a:lnTo>
                    <a:pt x="655505" y="1329056"/>
                  </a:lnTo>
                  <a:lnTo>
                    <a:pt x="698581" y="1336746"/>
                  </a:lnTo>
                  <a:lnTo>
                    <a:pt x="740956" y="1340858"/>
                  </a:lnTo>
                  <a:lnTo>
                    <a:pt x="763807" y="1341654"/>
                  </a:lnTo>
                  <a:lnTo>
                    <a:pt x="768316" y="1341654"/>
                  </a:lnTo>
                  <a:lnTo>
                    <a:pt x="817582" y="1339055"/>
                  </a:lnTo>
                  <a:lnTo>
                    <a:pt x="865612" y="1331289"/>
                  </a:lnTo>
                  <a:lnTo>
                    <a:pt x="912244" y="1318396"/>
                  </a:lnTo>
                  <a:lnTo>
                    <a:pt x="957316" y="1300419"/>
                  </a:lnTo>
                  <a:lnTo>
                    <a:pt x="998514" y="1278671"/>
                  </a:lnTo>
                  <a:lnTo>
                    <a:pt x="998736" y="1278525"/>
                  </a:lnTo>
                  <a:lnTo>
                    <a:pt x="744432" y="1278525"/>
                  </a:lnTo>
                  <a:lnTo>
                    <a:pt x="701640" y="1274126"/>
                  </a:lnTo>
                  <a:lnTo>
                    <a:pt x="657953" y="1265615"/>
                  </a:lnTo>
                  <a:lnTo>
                    <a:pt x="613475" y="1253050"/>
                  </a:lnTo>
                  <a:lnTo>
                    <a:pt x="568334" y="1236487"/>
                  </a:lnTo>
                  <a:lnTo>
                    <a:pt x="522655" y="1215983"/>
                  </a:lnTo>
                  <a:lnTo>
                    <a:pt x="476564" y="1191595"/>
                  </a:lnTo>
                  <a:lnTo>
                    <a:pt x="430188" y="1163379"/>
                  </a:lnTo>
                  <a:lnTo>
                    <a:pt x="383652" y="1131393"/>
                  </a:lnTo>
                  <a:lnTo>
                    <a:pt x="337083" y="1095693"/>
                  </a:lnTo>
                  <a:lnTo>
                    <a:pt x="292710" y="1057191"/>
                  </a:lnTo>
                  <a:lnTo>
                    <a:pt x="251989" y="1017982"/>
                  </a:lnTo>
                  <a:lnTo>
                    <a:pt x="215002" y="978178"/>
                  </a:lnTo>
                  <a:lnTo>
                    <a:pt x="181828" y="937889"/>
                  </a:lnTo>
                  <a:lnTo>
                    <a:pt x="152548" y="897229"/>
                  </a:lnTo>
                  <a:lnTo>
                    <a:pt x="127242" y="856307"/>
                  </a:lnTo>
                  <a:lnTo>
                    <a:pt x="105990" y="815237"/>
                  </a:lnTo>
                  <a:lnTo>
                    <a:pt x="88873" y="774129"/>
                  </a:lnTo>
                  <a:lnTo>
                    <a:pt x="75971" y="733096"/>
                  </a:lnTo>
                  <a:lnTo>
                    <a:pt x="66250" y="685158"/>
                  </a:lnTo>
                  <a:lnTo>
                    <a:pt x="62506" y="638231"/>
                  </a:lnTo>
                  <a:lnTo>
                    <a:pt x="62443" y="637437"/>
                  </a:lnTo>
                  <a:lnTo>
                    <a:pt x="64556" y="590105"/>
                  </a:lnTo>
                  <a:lnTo>
                    <a:pt x="72599" y="543332"/>
                  </a:lnTo>
                  <a:lnTo>
                    <a:pt x="87608" y="494269"/>
                  </a:lnTo>
                  <a:lnTo>
                    <a:pt x="109297" y="445655"/>
                  </a:lnTo>
                  <a:lnTo>
                    <a:pt x="137579" y="397661"/>
                  </a:lnTo>
                  <a:lnTo>
                    <a:pt x="172366" y="350459"/>
                  </a:lnTo>
                  <a:lnTo>
                    <a:pt x="205211" y="313311"/>
                  </a:lnTo>
                  <a:lnTo>
                    <a:pt x="241591" y="277683"/>
                  </a:lnTo>
                  <a:lnTo>
                    <a:pt x="281154" y="243873"/>
                  </a:lnTo>
                  <a:lnTo>
                    <a:pt x="323545" y="212181"/>
                  </a:lnTo>
                  <a:lnTo>
                    <a:pt x="368412" y="182904"/>
                  </a:lnTo>
                  <a:lnTo>
                    <a:pt x="415592" y="156229"/>
                  </a:lnTo>
                  <a:lnTo>
                    <a:pt x="464381" y="132555"/>
                  </a:lnTo>
                  <a:lnTo>
                    <a:pt x="514335" y="112063"/>
                  </a:lnTo>
                  <a:lnTo>
                    <a:pt x="565011" y="94933"/>
                  </a:lnTo>
                  <a:lnTo>
                    <a:pt x="615965" y="81346"/>
                  </a:lnTo>
                  <a:lnTo>
                    <a:pt x="680915" y="69220"/>
                  </a:lnTo>
                  <a:lnTo>
                    <a:pt x="745040" y="63148"/>
                  </a:lnTo>
                  <a:lnTo>
                    <a:pt x="751437" y="62885"/>
                  </a:lnTo>
                  <a:lnTo>
                    <a:pt x="750928" y="62885"/>
                  </a:lnTo>
                  <a:lnTo>
                    <a:pt x="760483" y="62601"/>
                  </a:lnTo>
                  <a:lnTo>
                    <a:pt x="768165" y="62462"/>
                  </a:lnTo>
                  <a:lnTo>
                    <a:pt x="1046171" y="62462"/>
                  </a:lnTo>
                  <a:lnTo>
                    <a:pt x="1015891" y="47558"/>
                  </a:lnTo>
                  <a:lnTo>
                    <a:pt x="972985" y="30968"/>
                  </a:lnTo>
                  <a:lnTo>
                    <a:pt x="927973" y="17865"/>
                  </a:lnTo>
                  <a:lnTo>
                    <a:pt x="880920" y="8281"/>
                  </a:lnTo>
                  <a:lnTo>
                    <a:pt x="812737" y="977"/>
                  </a:lnTo>
                  <a:lnTo>
                    <a:pt x="777665" y="0"/>
                  </a:lnTo>
                  <a:close/>
                </a:path>
                <a:path w="1337309" h="1341754">
                  <a:moveTo>
                    <a:pt x="1046171" y="62462"/>
                  </a:moveTo>
                  <a:lnTo>
                    <a:pt x="778245" y="62462"/>
                  </a:lnTo>
                  <a:lnTo>
                    <a:pt x="800153" y="62885"/>
                  </a:lnTo>
                  <a:lnTo>
                    <a:pt x="824162" y="64292"/>
                  </a:lnTo>
                  <a:lnTo>
                    <a:pt x="870889" y="69891"/>
                  </a:lnTo>
                  <a:lnTo>
                    <a:pt x="920681" y="80433"/>
                  </a:lnTo>
                  <a:lnTo>
                    <a:pt x="967773" y="95392"/>
                  </a:lnTo>
                  <a:lnTo>
                    <a:pt x="1012067" y="114726"/>
                  </a:lnTo>
                  <a:lnTo>
                    <a:pt x="1053464" y="138393"/>
                  </a:lnTo>
                  <a:lnTo>
                    <a:pt x="1091867" y="166349"/>
                  </a:lnTo>
                  <a:lnTo>
                    <a:pt x="1130948" y="201610"/>
                  </a:lnTo>
                  <a:lnTo>
                    <a:pt x="1162445" y="237419"/>
                  </a:lnTo>
                  <a:lnTo>
                    <a:pt x="1190274" y="276934"/>
                  </a:lnTo>
                  <a:lnTo>
                    <a:pt x="1214373" y="320065"/>
                  </a:lnTo>
                  <a:lnTo>
                    <a:pt x="1234679" y="366720"/>
                  </a:lnTo>
                  <a:lnTo>
                    <a:pt x="1253510" y="425857"/>
                  </a:lnTo>
                  <a:lnTo>
                    <a:pt x="1266521" y="488653"/>
                  </a:lnTo>
                  <a:lnTo>
                    <a:pt x="1273449" y="552686"/>
                  </a:lnTo>
                  <a:lnTo>
                    <a:pt x="1274733" y="590105"/>
                  </a:lnTo>
                  <a:lnTo>
                    <a:pt x="1274605" y="618807"/>
                  </a:lnTo>
                  <a:lnTo>
                    <a:pt x="1271521" y="671412"/>
                  </a:lnTo>
                  <a:lnTo>
                    <a:pt x="1264906" y="724473"/>
                  </a:lnTo>
                  <a:lnTo>
                    <a:pt x="1254848" y="777517"/>
                  </a:lnTo>
                  <a:lnTo>
                    <a:pt x="1241437" y="830073"/>
                  </a:lnTo>
                  <a:lnTo>
                    <a:pt x="1224763" y="881668"/>
                  </a:lnTo>
                  <a:lnTo>
                    <a:pt x="1205097" y="931488"/>
                  </a:lnTo>
                  <a:lnTo>
                    <a:pt x="1182563" y="979365"/>
                  </a:lnTo>
                  <a:lnTo>
                    <a:pt x="1157391" y="1024890"/>
                  </a:lnTo>
                  <a:lnTo>
                    <a:pt x="1129808" y="1067655"/>
                  </a:lnTo>
                  <a:lnTo>
                    <a:pt x="1100045" y="1107252"/>
                  </a:lnTo>
                  <a:lnTo>
                    <a:pt x="1060748" y="1150837"/>
                  </a:lnTo>
                  <a:lnTo>
                    <a:pt x="1019385" y="1188200"/>
                  </a:lnTo>
                  <a:lnTo>
                    <a:pt x="976101" y="1219222"/>
                  </a:lnTo>
                  <a:lnTo>
                    <a:pt x="931044" y="1243782"/>
                  </a:lnTo>
                  <a:lnTo>
                    <a:pt x="886833" y="1261029"/>
                  </a:lnTo>
                  <a:lnTo>
                    <a:pt x="840884" y="1272580"/>
                  </a:lnTo>
                  <a:lnTo>
                    <a:pt x="792490" y="1278525"/>
                  </a:lnTo>
                  <a:lnTo>
                    <a:pt x="998736" y="1278525"/>
                  </a:lnTo>
                  <a:lnTo>
                    <a:pt x="1038306" y="1252361"/>
                  </a:lnTo>
                  <a:lnTo>
                    <a:pt x="1076609" y="1221554"/>
                  </a:lnTo>
                  <a:lnTo>
                    <a:pt x="1113338" y="1186318"/>
                  </a:lnTo>
                  <a:lnTo>
                    <a:pt x="1148410" y="1146717"/>
                  </a:lnTo>
                  <a:lnTo>
                    <a:pt x="1175517" y="1111144"/>
                  </a:lnTo>
                  <a:lnTo>
                    <a:pt x="1200978" y="1073196"/>
                  </a:lnTo>
                  <a:lnTo>
                    <a:pt x="1224651" y="1033129"/>
                  </a:lnTo>
                  <a:lnTo>
                    <a:pt x="1246395" y="991194"/>
                  </a:lnTo>
                  <a:lnTo>
                    <a:pt x="1266071" y="947645"/>
                  </a:lnTo>
                  <a:lnTo>
                    <a:pt x="1283536" y="902735"/>
                  </a:lnTo>
                  <a:lnTo>
                    <a:pt x="1298680" y="856686"/>
                  </a:lnTo>
                  <a:lnTo>
                    <a:pt x="1311405" y="809842"/>
                  </a:lnTo>
                  <a:lnTo>
                    <a:pt x="1321656" y="762497"/>
                  </a:lnTo>
                  <a:lnTo>
                    <a:pt x="1329376" y="714946"/>
                  </a:lnTo>
                  <a:lnTo>
                    <a:pt x="1334509" y="667481"/>
                  </a:lnTo>
                  <a:lnTo>
                    <a:pt x="1337001" y="620398"/>
                  </a:lnTo>
                  <a:lnTo>
                    <a:pt x="1337119" y="583306"/>
                  </a:lnTo>
                  <a:lnTo>
                    <a:pt x="1335747" y="548717"/>
                  </a:lnTo>
                  <a:lnTo>
                    <a:pt x="1328226" y="479031"/>
                  </a:lnTo>
                  <a:lnTo>
                    <a:pt x="1313857" y="409863"/>
                  </a:lnTo>
                  <a:lnTo>
                    <a:pt x="1293023" y="344543"/>
                  </a:lnTo>
                  <a:lnTo>
                    <a:pt x="1274199" y="300369"/>
                  </a:lnTo>
                  <a:lnTo>
                    <a:pt x="1252339" y="258900"/>
                  </a:lnTo>
                  <a:lnTo>
                    <a:pt x="1227483" y="220196"/>
                  </a:lnTo>
                  <a:lnTo>
                    <a:pt x="1199673" y="184315"/>
                  </a:lnTo>
                  <a:lnTo>
                    <a:pt x="1168949" y="151317"/>
                  </a:lnTo>
                  <a:lnTo>
                    <a:pt x="1135352" y="121262"/>
                  </a:lnTo>
                  <a:lnTo>
                    <a:pt x="1095130" y="91090"/>
                  </a:lnTo>
                  <a:lnTo>
                    <a:pt x="1056628" y="67609"/>
                  </a:lnTo>
                  <a:lnTo>
                    <a:pt x="1046171" y="62462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961969" y="9151381"/>
              <a:ext cx="1342390" cy="1333500"/>
            </a:xfrm>
            <a:custGeom>
              <a:avLst/>
              <a:gdLst/>
              <a:ahLst/>
              <a:cxnLst/>
              <a:rect l="l" t="t" r="r" b="b"/>
              <a:pathLst>
                <a:path w="1342390" h="1333500">
                  <a:moveTo>
                    <a:pt x="649132" y="0"/>
                  </a:moveTo>
                  <a:lnTo>
                    <a:pt x="596542" y="2048"/>
                  </a:lnTo>
                  <a:lnTo>
                    <a:pt x="520091" y="10461"/>
                  </a:lnTo>
                  <a:lnTo>
                    <a:pt x="472941" y="18991"/>
                  </a:lnTo>
                  <a:lnTo>
                    <a:pt x="426848" y="29930"/>
                  </a:lnTo>
                  <a:lnTo>
                    <a:pt x="382089" y="43204"/>
                  </a:lnTo>
                  <a:lnTo>
                    <a:pt x="338945" y="58736"/>
                  </a:lnTo>
                  <a:lnTo>
                    <a:pt x="297692" y="76454"/>
                  </a:lnTo>
                  <a:lnTo>
                    <a:pt x="250613" y="100920"/>
                  </a:lnTo>
                  <a:lnTo>
                    <a:pt x="207367" y="128072"/>
                  </a:lnTo>
                  <a:lnTo>
                    <a:pt x="168042" y="157847"/>
                  </a:lnTo>
                  <a:lnTo>
                    <a:pt x="132727" y="190180"/>
                  </a:lnTo>
                  <a:lnTo>
                    <a:pt x="101510" y="225004"/>
                  </a:lnTo>
                  <a:lnTo>
                    <a:pt x="69411" y="270189"/>
                  </a:lnTo>
                  <a:lnTo>
                    <a:pt x="43284" y="318862"/>
                  </a:lnTo>
                  <a:lnTo>
                    <a:pt x="23207" y="370846"/>
                  </a:lnTo>
                  <a:lnTo>
                    <a:pt x="9261" y="425961"/>
                  </a:lnTo>
                  <a:lnTo>
                    <a:pt x="2934" y="468205"/>
                  </a:lnTo>
                  <a:lnTo>
                    <a:pt x="101" y="509344"/>
                  </a:lnTo>
                  <a:lnTo>
                    <a:pt x="0" y="525309"/>
                  </a:lnTo>
                  <a:lnTo>
                    <a:pt x="195" y="557251"/>
                  </a:lnTo>
                  <a:lnTo>
                    <a:pt x="3745" y="603840"/>
                  </a:lnTo>
                  <a:lnTo>
                    <a:pt x="10550" y="651663"/>
                  </a:lnTo>
                  <a:lnTo>
                    <a:pt x="20593" y="700613"/>
                  </a:lnTo>
                  <a:lnTo>
                    <a:pt x="33854" y="750584"/>
                  </a:lnTo>
                  <a:lnTo>
                    <a:pt x="50316" y="801468"/>
                  </a:lnTo>
                  <a:lnTo>
                    <a:pt x="69959" y="853159"/>
                  </a:lnTo>
                  <a:lnTo>
                    <a:pt x="92766" y="905549"/>
                  </a:lnTo>
                  <a:lnTo>
                    <a:pt x="118466" y="956476"/>
                  </a:lnTo>
                  <a:lnTo>
                    <a:pt x="145651" y="1004533"/>
                  </a:lnTo>
                  <a:lnTo>
                    <a:pt x="174253" y="1049639"/>
                  </a:lnTo>
                  <a:lnTo>
                    <a:pt x="204200" y="1091709"/>
                  </a:lnTo>
                  <a:lnTo>
                    <a:pt x="235420" y="1130660"/>
                  </a:lnTo>
                  <a:lnTo>
                    <a:pt x="267845" y="1166409"/>
                  </a:lnTo>
                  <a:lnTo>
                    <a:pt x="301402" y="1198872"/>
                  </a:lnTo>
                  <a:lnTo>
                    <a:pt x="336020" y="1227966"/>
                  </a:lnTo>
                  <a:lnTo>
                    <a:pt x="371630" y="1253609"/>
                  </a:lnTo>
                  <a:lnTo>
                    <a:pt x="408160" y="1275716"/>
                  </a:lnTo>
                  <a:lnTo>
                    <a:pt x="459495" y="1300209"/>
                  </a:lnTo>
                  <a:lnTo>
                    <a:pt x="512324" y="1317977"/>
                  </a:lnTo>
                  <a:lnTo>
                    <a:pt x="566465" y="1328970"/>
                  </a:lnTo>
                  <a:lnTo>
                    <a:pt x="621735" y="1333138"/>
                  </a:lnTo>
                  <a:lnTo>
                    <a:pt x="634000" y="1333138"/>
                  </a:lnTo>
                  <a:lnTo>
                    <a:pt x="708577" y="1326149"/>
                  </a:lnTo>
                  <a:lnTo>
                    <a:pt x="759056" y="1314949"/>
                  </a:lnTo>
                  <a:lnTo>
                    <a:pt x="810088" y="1298563"/>
                  </a:lnTo>
                  <a:lnTo>
                    <a:pt x="861497" y="1277035"/>
                  </a:lnTo>
                  <a:lnTo>
                    <a:pt x="882411" y="1266353"/>
                  </a:lnTo>
                  <a:lnTo>
                    <a:pt x="628387" y="1266353"/>
                  </a:lnTo>
                  <a:lnTo>
                    <a:pt x="579704" y="1263344"/>
                  </a:lnTo>
                  <a:lnTo>
                    <a:pt x="532107" y="1254158"/>
                  </a:lnTo>
                  <a:lnTo>
                    <a:pt x="485641" y="1238796"/>
                  </a:lnTo>
                  <a:lnTo>
                    <a:pt x="440347" y="1217257"/>
                  </a:lnTo>
                  <a:lnTo>
                    <a:pt x="403815" y="1194854"/>
                  </a:lnTo>
                  <a:lnTo>
                    <a:pt x="368231" y="1168358"/>
                  </a:lnTo>
                  <a:lnTo>
                    <a:pt x="333683" y="1137874"/>
                  </a:lnTo>
                  <a:lnTo>
                    <a:pt x="300261" y="1103507"/>
                  </a:lnTo>
                  <a:lnTo>
                    <a:pt x="268054" y="1065363"/>
                  </a:lnTo>
                  <a:lnTo>
                    <a:pt x="237150" y="1023548"/>
                  </a:lnTo>
                  <a:lnTo>
                    <a:pt x="207639" y="978168"/>
                  </a:lnTo>
                  <a:lnTo>
                    <a:pt x="179610" y="929326"/>
                  </a:lnTo>
                  <a:lnTo>
                    <a:pt x="153152" y="877131"/>
                  </a:lnTo>
                  <a:lnTo>
                    <a:pt x="129864" y="823361"/>
                  </a:lnTo>
                  <a:lnTo>
                    <a:pt x="110166" y="770536"/>
                  </a:lnTo>
                  <a:lnTo>
                    <a:pt x="94082" y="718790"/>
                  </a:lnTo>
                  <a:lnTo>
                    <a:pt x="81635" y="668260"/>
                  </a:lnTo>
                  <a:lnTo>
                    <a:pt x="72849" y="619080"/>
                  </a:lnTo>
                  <a:lnTo>
                    <a:pt x="67748" y="571384"/>
                  </a:lnTo>
                  <a:lnTo>
                    <a:pt x="66357" y="525309"/>
                  </a:lnTo>
                  <a:lnTo>
                    <a:pt x="68699" y="480988"/>
                  </a:lnTo>
                  <a:lnTo>
                    <a:pt x="74798" y="438558"/>
                  </a:lnTo>
                  <a:lnTo>
                    <a:pt x="87151" y="389965"/>
                  </a:lnTo>
                  <a:lnTo>
                    <a:pt x="105003" y="344414"/>
                  </a:lnTo>
                  <a:lnTo>
                    <a:pt x="128329" y="301938"/>
                  </a:lnTo>
                  <a:lnTo>
                    <a:pt x="157098" y="262572"/>
                  </a:lnTo>
                  <a:lnTo>
                    <a:pt x="191284" y="226349"/>
                  </a:lnTo>
                  <a:lnTo>
                    <a:pt x="230858" y="193302"/>
                  </a:lnTo>
                  <a:lnTo>
                    <a:pt x="275792" y="163465"/>
                  </a:lnTo>
                  <a:lnTo>
                    <a:pt x="326058" y="136871"/>
                  </a:lnTo>
                  <a:lnTo>
                    <a:pt x="371609" y="117650"/>
                  </a:lnTo>
                  <a:lnTo>
                    <a:pt x="419685" y="101317"/>
                  </a:lnTo>
                  <a:lnTo>
                    <a:pt x="469837" y="87992"/>
                  </a:lnTo>
                  <a:lnTo>
                    <a:pt x="521619" y="77794"/>
                  </a:lnTo>
                  <a:lnTo>
                    <a:pt x="574584" y="70841"/>
                  </a:lnTo>
                  <a:lnTo>
                    <a:pt x="615480" y="67786"/>
                  </a:lnTo>
                  <a:lnTo>
                    <a:pt x="644495" y="66816"/>
                  </a:lnTo>
                  <a:lnTo>
                    <a:pt x="996712" y="66816"/>
                  </a:lnTo>
                  <a:lnTo>
                    <a:pt x="990917" y="64192"/>
                  </a:lnTo>
                  <a:lnTo>
                    <a:pt x="924995" y="39906"/>
                  </a:lnTo>
                  <a:lnTo>
                    <a:pt x="855602" y="21220"/>
                  </a:lnTo>
                  <a:lnTo>
                    <a:pt x="805500" y="11577"/>
                  </a:lnTo>
                  <a:lnTo>
                    <a:pt x="754077" y="4802"/>
                  </a:lnTo>
                  <a:lnTo>
                    <a:pt x="701799" y="930"/>
                  </a:lnTo>
                  <a:lnTo>
                    <a:pt x="649132" y="0"/>
                  </a:lnTo>
                  <a:close/>
                </a:path>
                <a:path w="1342390" h="1333500">
                  <a:moveTo>
                    <a:pt x="996712" y="66816"/>
                  </a:moveTo>
                  <a:lnTo>
                    <a:pt x="663573" y="66816"/>
                  </a:lnTo>
                  <a:lnTo>
                    <a:pt x="705685" y="67931"/>
                  </a:lnTo>
                  <a:lnTo>
                    <a:pt x="751707" y="71628"/>
                  </a:lnTo>
                  <a:lnTo>
                    <a:pt x="797011" y="77794"/>
                  </a:lnTo>
                  <a:lnTo>
                    <a:pt x="841058" y="86338"/>
                  </a:lnTo>
                  <a:lnTo>
                    <a:pt x="904663" y="103462"/>
                  </a:lnTo>
                  <a:lnTo>
                    <a:pt x="964907" y="125667"/>
                  </a:lnTo>
                  <a:lnTo>
                    <a:pt x="1022465" y="153474"/>
                  </a:lnTo>
                  <a:lnTo>
                    <a:pt x="1075051" y="186000"/>
                  </a:lnTo>
                  <a:lnTo>
                    <a:pt x="1115202" y="216902"/>
                  </a:lnTo>
                  <a:lnTo>
                    <a:pt x="1151023" y="250609"/>
                  </a:lnTo>
                  <a:lnTo>
                    <a:pt x="1182446" y="287041"/>
                  </a:lnTo>
                  <a:lnTo>
                    <a:pt x="1209401" y="326117"/>
                  </a:lnTo>
                  <a:lnTo>
                    <a:pt x="1231821" y="367754"/>
                  </a:lnTo>
                  <a:lnTo>
                    <a:pt x="1251712" y="416203"/>
                  </a:lnTo>
                  <a:lnTo>
                    <a:pt x="1264542" y="461899"/>
                  </a:lnTo>
                  <a:lnTo>
                    <a:pt x="1272492" y="509344"/>
                  </a:lnTo>
                  <a:lnTo>
                    <a:pt x="1275469" y="557251"/>
                  </a:lnTo>
                  <a:lnTo>
                    <a:pt x="1275542" y="558428"/>
                  </a:lnTo>
                  <a:lnTo>
                    <a:pt x="1273673" y="609045"/>
                  </a:lnTo>
                  <a:lnTo>
                    <a:pt x="1265100" y="670307"/>
                  </a:lnTo>
                  <a:lnTo>
                    <a:pt x="1249726" y="732308"/>
                  </a:lnTo>
                  <a:lnTo>
                    <a:pt x="1228297" y="792882"/>
                  </a:lnTo>
                  <a:lnTo>
                    <a:pt x="1200806" y="852796"/>
                  </a:lnTo>
                  <a:lnTo>
                    <a:pt x="1175325" y="898779"/>
                  </a:lnTo>
                  <a:lnTo>
                    <a:pt x="1146477" y="943639"/>
                  </a:lnTo>
                  <a:lnTo>
                    <a:pt x="1114545" y="986994"/>
                  </a:lnTo>
                  <a:lnTo>
                    <a:pt x="1079812" y="1028462"/>
                  </a:lnTo>
                  <a:lnTo>
                    <a:pt x="1042559" y="1067659"/>
                  </a:lnTo>
                  <a:lnTo>
                    <a:pt x="1003387" y="1103962"/>
                  </a:lnTo>
                  <a:lnTo>
                    <a:pt x="962479" y="1137276"/>
                  </a:lnTo>
                  <a:lnTo>
                    <a:pt x="920215" y="1167334"/>
                  </a:lnTo>
                  <a:lnTo>
                    <a:pt x="876973" y="1193871"/>
                  </a:lnTo>
                  <a:lnTo>
                    <a:pt x="833131" y="1216618"/>
                  </a:lnTo>
                  <a:lnTo>
                    <a:pt x="780530" y="1238318"/>
                  </a:lnTo>
                  <a:lnTo>
                    <a:pt x="728844" y="1253840"/>
                  </a:lnTo>
                  <a:lnTo>
                    <a:pt x="678115" y="1263185"/>
                  </a:lnTo>
                  <a:lnTo>
                    <a:pt x="628387" y="1266353"/>
                  </a:lnTo>
                  <a:lnTo>
                    <a:pt x="882411" y="1266353"/>
                  </a:lnTo>
                  <a:lnTo>
                    <a:pt x="940919" y="1233376"/>
                  </a:lnTo>
                  <a:lnTo>
                    <a:pt x="979695" y="1207428"/>
                  </a:lnTo>
                  <a:lnTo>
                    <a:pt x="1017534" y="1178960"/>
                  </a:lnTo>
                  <a:lnTo>
                    <a:pt x="1054200" y="1148139"/>
                  </a:lnTo>
                  <a:lnTo>
                    <a:pt x="1089459" y="1115134"/>
                  </a:lnTo>
                  <a:lnTo>
                    <a:pt x="1123127" y="1080083"/>
                  </a:lnTo>
                  <a:lnTo>
                    <a:pt x="1154948" y="1043267"/>
                  </a:lnTo>
                  <a:lnTo>
                    <a:pt x="1184746" y="1004928"/>
                  </a:lnTo>
                  <a:lnTo>
                    <a:pt x="1212343" y="965308"/>
                  </a:lnTo>
                  <a:lnTo>
                    <a:pt x="1237563" y="924649"/>
                  </a:lnTo>
                  <a:lnTo>
                    <a:pt x="1260228" y="883193"/>
                  </a:lnTo>
                  <a:lnTo>
                    <a:pt x="1290198" y="817845"/>
                  </a:lnTo>
                  <a:lnTo>
                    <a:pt x="1313619" y="751585"/>
                  </a:lnTo>
                  <a:lnTo>
                    <a:pt x="1330663" y="682779"/>
                  </a:lnTo>
                  <a:lnTo>
                    <a:pt x="1340184" y="614657"/>
                  </a:lnTo>
                  <a:lnTo>
                    <a:pt x="1342327" y="566493"/>
                  </a:lnTo>
                  <a:lnTo>
                    <a:pt x="1340546" y="519460"/>
                  </a:lnTo>
                  <a:lnTo>
                    <a:pt x="1334854" y="473629"/>
                  </a:lnTo>
                  <a:lnTo>
                    <a:pt x="1325263" y="429070"/>
                  </a:lnTo>
                  <a:lnTo>
                    <a:pt x="1311786" y="385856"/>
                  </a:lnTo>
                  <a:lnTo>
                    <a:pt x="1294437" y="344058"/>
                  </a:lnTo>
                  <a:lnTo>
                    <a:pt x="1271139" y="299260"/>
                  </a:lnTo>
                  <a:lnTo>
                    <a:pt x="1246490" y="261275"/>
                  </a:lnTo>
                  <a:lnTo>
                    <a:pt x="1218326" y="225426"/>
                  </a:lnTo>
                  <a:lnTo>
                    <a:pt x="1186695" y="191766"/>
                  </a:lnTo>
                  <a:lnTo>
                    <a:pt x="1151643" y="160352"/>
                  </a:lnTo>
                  <a:lnTo>
                    <a:pt x="1113217" y="131237"/>
                  </a:lnTo>
                  <a:lnTo>
                    <a:pt x="1054745" y="95045"/>
                  </a:lnTo>
                  <a:lnTo>
                    <a:pt x="1023449" y="78923"/>
                  </a:lnTo>
                  <a:lnTo>
                    <a:pt x="996712" y="66816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642200" y="9203822"/>
              <a:ext cx="1330960" cy="1337945"/>
            </a:xfrm>
            <a:custGeom>
              <a:avLst/>
              <a:gdLst/>
              <a:ahLst/>
              <a:cxnLst/>
              <a:rect l="l" t="t" r="r" b="b"/>
              <a:pathLst>
                <a:path w="1330959" h="1337945">
                  <a:moveTo>
                    <a:pt x="548818" y="0"/>
                  </a:moveTo>
                  <a:lnTo>
                    <a:pt x="500509" y="1215"/>
                  </a:lnTo>
                  <a:lnTo>
                    <a:pt x="453947" y="5438"/>
                  </a:lnTo>
                  <a:lnTo>
                    <a:pt x="409242" y="12669"/>
                  </a:lnTo>
                  <a:lnTo>
                    <a:pt x="366504" y="22909"/>
                  </a:lnTo>
                  <a:lnTo>
                    <a:pt x="325840" y="36158"/>
                  </a:lnTo>
                  <a:lnTo>
                    <a:pt x="273665" y="59086"/>
                  </a:lnTo>
                  <a:lnTo>
                    <a:pt x="225617" y="87557"/>
                  </a:lnTo>
                  <a:lnTo>
                    <a:pt x="181855" y="121458"/>
                  </a:lnTo>
                  <a:lnTo>
                    <a:pt x="142537" y="160678"/>
                  </a:lnTo>
                  <a:lnTo>
                    <a:pt x="113299" y="197308"/>
                  </a:lnTo>
                  <a:lnTo>
                    <a:pt x="87201" y="237574"/>
                  </a:lnTo>
                  <a:lnTo>
                    <a:pt x="64294" y="281382"/>
                  </a:lnTo>
                  <a:lnTo>
                    <a:pt x="44629" y="328634"/>
                  </a:lnTo>
                  <a:lnTo>
                    <a:pt x="28258" y="379237"/>
                  </a:lnTo>
                  <a:lnTo>
                    <a:pt x="17615" y="422858"/>
                  </a:lnTo>
                  <a:lnTo>
                    <a:pt x="9442" y="467994"/>
                  </a:lnTo>
                  <a:lnTo>
                    <a:pt x="3764" y="514357"/>
                  </a:lnTo>
                  <a:lnTo>
                    <a:pt x="608" y="561657"/>
                  </a:lnTo>
                  <a:lnTo>
                    <a:pt x="122" y="599969"/>
                  </a:lnTo>
                  <a:lnTo>
                    <a:pt x="0" y="609608"/>
                  </a:lnTo>
                  <a:lnTo>
                    <a:pt x="1965" y="657919"/>
                  </a:lnTo>
                  <a:lnTo>
                    <a:pt x="6535" y="706327"/>
                  </a:lnTo>
                  <a:lnTo>
                    <a:pt x="13647" y="754498"/>
                  </a:lnTo>
                  <a:lnTo>
                    <a:pt x="23234" y="802144"/>
                  </a:lnTo>
                  <a:lnTo>
                    <a:pt x="35232" y="848972"/>
                  </a:lnTo>
                  <a:lnTo>
                    <a:pt x="49574" y="894691"/>
                  </a:lnTo>
                  <a:lnTo>
                    <a:pt x="66194" y="939010"/>
                  </a:lnTo>
                  <a:lnTo>
                    <a:pt x="96160" y="1004465"/>
                  </a:lnTo>
                  <a:lnTo>
                    <a:pt x="131082" y="1065530"/>
                  </a:lnTo>
                  <a:lnTo>
                    <a:pt x="172108" y="1123423"/>
                  </a:lnTo>
                  <a:lnTo>
                    <a:pt x="217571" y="1175191"/>
                  </a:lnTo>
                  <a:lnTo>
                    <a:pt x="252698" y="1208320"/>
                  </a:lnTo>
                  <a:lnTo>
                    <a:pt x="289538" y="1237734"/>
                  </a:lnTo>
                  <a:lnTo>
                    <a:pt x="328031" y="1263398"/>
                  </a:lnTo>
                  <a:lnTo>
                    <a:pt x="368281" y="1285346"/>
                  </a:lnTo>
                  <a:lnTo>
                    <a:pt x="409738" y="1303329"/>
                  </a:lnTo>
                  <a:lnTo>
                    <a:pt x="452831" y="1317522"/>
                  </a:lnTo>
                  <a:lnTo>
                    <a:pt x="523219" y="1332543"/>
                  </a:lnTo>
                  <a:lnTo>
                    <a:pt x="558602" y="1336221"/>
                  </a:lnTo>
                  <a:lnTo>
                    <a:pt x="559867" y="1336221"/>
                  </a:lnTo>
                  <a:lnTo>
                    <a:pt x="593068" y="1337365"/>
                  </a:lnTo>
                  <a:lnTo>
                    <a:pt x="662422" y="1332804"/>
                  </a:lnTo>
                  <a:lnTo>
                    <a:pt x="732760" y="1319229"/>
                  </a:lnTo>
                  <a:lnTo>
                    <a:pt x="798461" y="1298545"/>
                  </a:lnTo>
                  <a:lnTo>
                    <a:pt x="863573" y="1270299"/>
                  </a:lnTo>
                  <a:lnTo>
                    <a:pt x="867690" y="1268141"/>
                  </a:lnTo>
                  <a:lnTo>
                    <a:pt x="569434" y="1268141"/>
                  </a:lnTo>
                  <a:lnTo>
                    <a:pt x="522361" y="1263063"/>
                  </a:lnTo>
                  <a:lnTo>
                    <a:pt x="476317" y="1252896"/>
                  </a:lnTo>
                  <a:lnTo>
                    <a:pt x="428004" y="1236844"/>
                  </a:lnTo>
                  <a:lnTo>
                    <a:pt x="384811" y="1216785"/>
                  </a:lnTo>
                  <a:lnTo>
                    <a:pt x="343294" y="1191720"/>
                  </a:lnTo>
                  <a:lnTo>
                    <a:pt x="303878" y="1161861"/>
                  </a:lnTo>
                  <a:lnTo>
                    <a:pt x="266544" y="1127214"/>
                  </a:lnTo>
                  <a:lnTo>
                    <a:pt x="225821" y="1080808"/>
                  </a:lnTo>
                  <a:lnTo>
                    <a:pt x="188954" y="1028756"/>
                  </a:lnTo>
                  <a:lnTo>
                    <a:pt x="157101" y="973033"/>
                  </a:lnTo>
                  <a:lnTo>
                    <a:pt x="129700" y="913179"/>
                  </a:lnTo>
                  <a:lnTo>
                    <a:pt x="111540" y="863903"/>
                  </a:lnTo>
                  <a:lnTo>
                    <a:pt x="96421" y="812811"/>
                  </a:lnTo>
                  <a:lnTo>
                    <a:pt x="84451" y="760368"/>
                  </a:lnTo>
                  <a:lnTo>
                    <a:pt x="75736" y="707040"/>
                  </a:lnTo>
                  <a:lnTo>
                    <a:pt x="70382" y="653291"/>
                  </a:lnTo>
                  <a:lnTo>
                    <a:pt x="68473" y="599969"/>
                  </a:lnTo>
                  <a:lnTo>
                    <a:pt x="69952" y="547288"/>
                  </a:lnTo>
                  <a:lnTo>
                    <a:pt x="74777" y="495709"/>
                  </a:lnTo>
                  <a:lnTo>
                    <a:pt x="82903" y="445692"/>
                  </a:lnTo>
                  <a:lnTo>
                    <a:pt x="94287" y="397697"/>
                  </a:lnTo>
                  <a:lnTo>
                    <a:pt x="112739" y="342350"/>
                  </a:lnTo>
                  <a:lnTo>
                    <a:pt x="135541" y="291864"/>
                  </a:lnTo>
                  <a:lnTo>
                    <a:pt x="162605" y="246405"/>
                  </a:lnTo>
                  <a:lnTo>
                    <a:pt x="193844" y="206142"/>
                  </a:lnTo>
                  <a:lnTo>
                    <a:pt x="227210" y="172890"/>
                  </a:lnTo>
                  <a:lnTo>
                    <a:pt x="264406" y="144126"/>
                  </a:lnTo>
                  <a:lnTo>
                    <a:pt x="305300" y="119944"/>
                  </a:lnTo>
                  <a:lnTo>
                    <a:pt x="349756" y="100439"/>
                  </a:lnTo>
                  <a:lnTo>
                    <a:pt x="390508" y="87415"/>
                  </a:lnTo>
                  <a:lnTo>
                    <a:pt x="433743" y="77780"/>
                  </a:lnTo>
                  <a:lnTo>
                    <a:pt x="479323" y="71531"/>
                  </a:lnTo>
                  <a:lnTo>
                    <a:pt x="527110" y="68666"/>
                  </a:lnTo>
                  <a:lnTo>
                    <a:pt x="902309" y="68666"/>
                  </a:lnTo>
                  <a:lnTo>
                    <a:pt x="867468" y="56001"/>
                  </a:lnTo>
                  <a:lnTo>
                    <a:pt x="812757" y="38996"/>
                  </a:lnTo>
                  <a:lnTo>
                    <a:pt x="757348" y="25189"/>
                  </a:lnTo>
                  <a:lnTo>
                    <a:pt x="703140" y="14386"/>
                  </a:lnTo>
                  <a:lnTo>
                    <a:pt x="650243" y="6586"/>
                  </a:lnTo>
                  <a:lnTo>
                    <a:pt x="598766" y="1790"/>
                  </a:lnTo>
                  <a:lnTo>
                    <a:pt x="548818" y="0"/>
                  </a:lnTo>
                  <a:close/>
                </a:path>
                <a:path w="1330959" h="1337945">
                  <a:moveTo>
                    <a:pt x="902309" y="68666"/>
                  </a:moveTo>
                  <a:lnTo>
                    <a:pt x="527110" y="68666"/>
                  </a:lnTo>
                  <a:lnTo>
                    <a:pt x="576966" y="69184"/>
                  </a:lnTo>
                  <a:lnTo>
                    <a:pt x="628752" y="73083"/>
                  </a:lnTo>
                  <a:lnTo>
                    <a:pt x="682332" y="80361"/>
                  </a:lnTo>
                  <a:lnTo>
                    <a:pt x="737567" y="91016"/>
                  </a:lnTo>
                  <a:lnTo>
                    <a:pt x="794318" y="105046"/>
                  </a:lnTo>
                  <a:lnTo>
                    <a:pt x="850188" y="122498"/>
                  </a:lnTo>
                  <a:lnTo>
                    <a:pt x="902998" y="142047"/>
                  </a:lnTo>
                  <a:lnTo>
                    <a:pt x="952633" y="163624"/>
                  </a:lnTo>
                  <a:lnTo>
                    <a:pt x="998973" y="187159"/>
                  </a:lnTo>
                  <a:lnTo>
                    <a:pt x="1041902" y="212582"/>
                  </a:lnTo>
                  <a:lnTo>
                    <a:pt x="1081303" y="239823"/>
                  </a:lnTo>
                  <a:lnTo>
                    <a:pt x="1117057" y="268814"/>
                  </a:lnTo>
                  <a:lnTo>
                    <a:pt x="1149046" y="299483"/>
                  </a:lnTo>
                  <a:lnTo>
                    <a:pt x="1177155" y="331762"/>
                  </a:lnTo>
                  <a:lnTo>
                    <a:pt x="1205028" y="371485"/>
                  </a:lnTo>
                  <a:lnTo>
                    <a:pt x="1227440" y="413360"/>
                  </a:lnTo>
                  <a:lnTo>
                    <a:pt x="1244321" y="457235"/>
                  </a:lnTo>
                  <a:lnTo>
                    <a:pt x="1255603" y="502961"/>
                  </a:lnTo>
                  <a:lnTo>
                    <a:pt x="1261429" y="553587"/>
                  </a:lnTo>
                  <a:lnTo>
                    <a:pt x="1261171" y="585145"/>
                  </a:lnTo>
                  <a:lnTo>
                    <a:pt x="1261050" y="599969"/>
                  </a:lnTo>
                  <a:lnTo>
                    <a:pt x="1260996" y="606477"/>
                  </a:lnTo>
                  <a:lnTo>
                    <a:pt x="1254323" y="661435"/>
                  </a:lnTo>
                  <a:lnTo>
                    <a:pt x="1241425" y="718263"/>
                  </a:lnTo>
                  <a:lnTo>
                    <a:pt x="1226245" y="765257"/>
                  </a:lnTo>
                  <a:lnTo>
                    <a:pt x="1207238" y="812277"/>
                  </a:lnTo>
                  <a:lnTo>
                    <a:pt x="1184606" y="858906"/>
                  </a:lnTo>
                  <a:lnTo>
                    <a:pt x="1158550" y="904727"/>
                  </a:lnTo>
                  <a:lnTo>
                    <a:pt x="1129271" y="949324"/>
                  </a:lnTo>
                  <a:lnTo>
                    <a:pt x="1096814" y="992510"/>
                  </a:lnTo>
                  <a:lnTo>
                    <a:pt x="1061697" y="1033596"/>
                  </a:lnTo>
                  <a:lnTo>
                    <a:pt x="1024254" y="1072234"/>
                  </a:lnTo>
                  <a:lnTo>
                    <a:pt x="984820" y="1108082"/>
                  </a:lnTo>
                  <a:lnTo>
                    <a:pt x="943727" y="1140795"/>
                  </a:lnTo>
                  <a:lnTo>
                    <a:pt x="889336" y="1177712"/>
                  </a:lnTo>
                  <a:lnTo>
                    <a:pt x="833186" y="1208834"/>
                  </a:lnTo>
                  <a:lnTo>
                    <a:pt x="774668" y="1234230"/>
                  </a:lnTo>
                  <a:lnTo>
                    <a:pt x="718588" y="1251995"/>
                  </a:lnTo>
                  <a:lnTo>
                    <a:pt x="666014" y="1263063"/>
                  </a:lnTo>
                  <a:lnTo>
                    <a:pt x="665791" y="1263063"/>
                  </a:lnTo>
                  <a:lnTo>
                    <a:pt x="617295" y="1268141"/>
                  </a:lnTo>
                  <a:lnTo>
                    <a:pt x="867690" y="1268141"/>
                  </a:lnTo>
                  <a:lnTo>
                    <a:pt x="894519" y="1254086"/>
                  </a:lnTo>
                  <a:lnTo>
                    <a:pt x="955163" y="1216785"/>
                  </a:lnTo>
                  <a:lnTo>
                    <a:pt x="1021834" y="1166546"/>
                  </a:lnTo>
                  <a:lnTo>
                    <a:pt x="1057812" y="1134889"/>
                  </a:lnTo>
                  <a:lnTo>
                    <a:pt x="1092362" y="1101065"/>
                  </a:lnTo>
                  <a:lnTo>
                    <a:pt x="1125274" y="1065293"/>
                  </a:lnTo>
                  <a:lnTo>
                    <a:pt x="1156341" y="1027788"/>
                  </a:lnTo>
                  <a:lnTo>
                    <a:pt x="1185353" y="988768"/>
                  </a:lnTo>
                  <a:lnTo>
                    <a:pt x="1212095" y="948484"/>
                  </a:lnTo>
                  <a:lnTo>
                    <a:pt x="1236448" y="907165"/>
                  </a:lnTo>
                  <a:lnTo>
                    <a:pt x="1258286" y="865070"/>
                  </a:lnTo>
                  <a:lnTo>
                    <a:pt x="1277483" y="822458"/>
                  </a:lnTo>
                  <a:lnTo>
                    <a:pt x="1293915" y="779590"/>
                  </a:lnTo>
                  <a:lnTo>
                    <a:pt x="1307454" y="736723"/>
                  </a:lnTo>
                  <a:lnTo>
                    <a:pt x="1319684" y="685022"/>
                  </a:lnTo>
                  <a:lnTo>
                    <a:pt x="1327367" y="634458"/>
                  </a:lnTo>
                  <a:lnTo>
                    <a:pt x="1330495" y="585145"/>
                  </a:lnTo>
                  <a:lnTo>
                    <a:pt x="1329061" y="537195"/>
                  </a:lnTo>
                  <a:lnTo>
                    <a:pt x="1323056" y="490720"/>
                  </a:lnTo>
                  <a:lnTo>
                    <a:pt x="1309778" y="436792"/>
                  </a:lnTo>
                  <a:lnTo>
                    <a:pt x="1289943" y="385116"/>
                  </a:lnTo>
                  <a:lnTo>
                    <a:pt x="1263632" y="335867"/>
                  </a:lnTo>
                  <a:lnTo>
                    <a:pt x="1230923" y="289218"/>
                  </a:lnTo>
                  <a:lnTo>
                    <a:pt x="1203059" y="256834"/>
                  </a:lnTo>
                  <a:lnTo>
                    <a:pt x="1171859" y="225939"/>
                  </a:lnTo>
                  <a:lnTo>
                    <a:pt x="1137412" y="196590"/>
                  </a:lnTo>
                  <a:lnTo>
                    <a:pt x="1099805" y="168841"/>
                  </a:lnTo>
                  <a:lnTo>
                    <a:pt x="1059127" y="142746"/>
                  </a:lnTo>
                  <a:lnTo>
                    <a:pt x="1015466" y="118360"/>
                  </a:lnTo>
                  <a:lnTo>
                    <a:pt x="968911" y="95738"/>
                  </a:lnTo>
                  <a:lnTo>
                    <a:pt x="919548" y="74933"/>
                  </a:lnTo>
                  <a:lnTo>
                    <a:pt x="902309" y="68666"/>
                  </a:lnTo>
                  <a:close/>
                </a:path>
              </a:pathLst>
            </a:custGeom>
            <a:solidFill>
              <a:srgbClr val="F7C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550284" y="9629997"/>
              <a:ext cx="6536055" cy="605155"/>
            </a:xfrm>
            <a:custGeom>
              <a:avLst/>
              <a:gdLst/>
              <a:ahLst/>
              <a:cxnLst/>
              <a:rect l="l" t="t" r="r" b="b"/>
              <a:pathLst>
                <a:path w="6536055" h="605154">
                  <a:moveTo>
                    <a:pt x="433044" y="269227"/>
                  </a:moveTo>
                  <a:lnTo>
                    <a:pt x="428815" y="216750"/>
                  </a:lnTo>
                  <a:lnTo>
                    <a:pt x="416102" y="171005"/>
                  </a:lnTo>
                  <a:lnTo>
                    <a:pt x="396011" y="132016"/>
                  </a:lnTo>
                  <a:lnTo>
                    <a:pt x="369646" y="99771"/>
                  </a:lnTo>
                  <a:lnTo>
                    <a:pt x="337642" y="74523"/>
                  </a:lnTo>
                  <a:lnTo>
                    <a:pt x="332003" y="71399"/>
                  </a:lnTo>
                  <a:lnTo>
                    <a:pt x="332003" y="269227"/>
                  </a:lnTo>
                  <a:lnTo>
                    <a:pt x="331520" y="284835"/>
                  </a:lnTo>
                  <a:lnTo>
                    <a:pt x="324154" y="326974"/>
                  </a:lnTo>
                  <a:lnTo>
                    <a:pt x="301561" y="371221"/>
                  </a:lnTo>
                  <a:lnTo>
                    <a:pt x="265163" y="399770"/>
                  </a:lnTo>
                  <a:lnTo>
                    <a:pt x="216535" y="409803"/>
                  </a:lnTo>
                  <a:lnTo>
                    <a:pt x="203111" y="409181"/>
                  </a:lnTo>
                  <a:lnTo>
                    <a:pt x="157314" y="394220"/>
                  </a:lnTo>
                  <a:lnTo>
                    <a:pt x="124548" y="361518"/>
                  </a:lnTo>
                  <a:lnTo>
                    <a:pt x="105448" y="313715"/>
                  </a:lnTo>
                  <a:lnTo>
                    <a:pt x="101053" y="269227"/>
                  </a:lnTo>
                  <a:lnTo>
                    <a:pt x="101536" y="253873"/>
                  </a:lnTo>
                  <a:lnTo>
                    <a:pt x="108877" y="211810"/>
                  </a:lnTo>
                  <a:lnTo>
                    <a:pt x="124548" y="176974"/>
                  </a:lnTo>
                  <a:lnTo>
                    <a:pt x="157314" y="144068"/>
                  </a:lnTo>
                  <a:lnTo>
                    <a:pt x="203111" y="128663"/>
                  </a:lnTo>
                  <a:lnTo>
                    <a:pt x="216535" y="128016"/>
                  </a:lnTo>
                  <a:lnTo>
                    <a:pt x="229806" y="128663"/>
                  </a:lnTo>
                  <a:lnTo>
                    <a:pt x="242671" y="130606"/>
                  </a:lnTo>
                  <a:lnTo>
                    <a:pt x="242455" y="130606"/>
                  </a:lnTo>
                  <a:lnTo>
                    <a:pt x="254000" y="133667"/>
                  </a:lnTo>
                  <a:lnTo>
                    <a:pt x="293763" y="157899"/>
                  </a:lnTo>
                  <a:lnTo>
                    <a:pt x="319798" y="198640"/>
                  </a:lnTo>
                  <a:lnTo>
                    <a:pt x="330047" y="238709"/>
                  </a:lnTo>
                  <a:lnTo>
                    <a:pt x="332003" y="269227"/>
                  </a:lnTo>
                  <a:lnTo>
                    <a:pt x="332003" y="71399"/>
                  </a:lnTo>
                  <a:lnTo>
                    <a:pt x="280543" y="50152"/>
                  </a:lnTo>
                  <a:lnTo>
                    <a:pt x="238493" y="42938"/>
                  </a:lnTo>
                  <a:lnTo>
                    <a:pt x="216535" y="42024"/>
                  </a:lnTo>
                  <a:lnTo>
                    <a:pt x="195135" y="42938"/>
                  </a:lnTo>
                  <a:lnTo>
                    <a:pt x="153860" y="50152"/>
                  </a:lnTo>
                  <a:lnTo>
                    <a:pt x="114960" y="64592"/>
                  </a:lnTo>
                  <a:lnTo>
                    <a:pt x="80454" y="86245"/>
                  </a:lnTo>
                  <a:lnTo>
                    <a:pt x="50812" y="115049"/>
                  </a:lnTo>
                  <a:lnTo>
                    <a:pt x="27076" y="150761"/>
                  </a:lnTo>
                  <a:lnTo>
                    <a:pt x="9880" y="193027"/>
                  </a:lnTo>
                  <a:lnTo>
                    <a:pt x="1092" y="242150"/>
                  </a:lnTo>
                  <a:lnTo>
                    <a:pt x="0" y="269227"/>
                  </a:lnTo>
                  <a:lnTo>
                    <a:pt x="1054" y="296316"/>
                  </a:lnTo>
                  <a:lnTo>
                    <a:pt x="4241" y="321716"/>
                  </a:lnTo>
                  <a:lnTo>
                    <a:pt x="9537" y="345427"/>
                  </a:lnTo>
                  <a:lnTo>
                    <a:pt x="16941" y="367449"/>
                  </a:lnTo>
                  <a:lnTo>
                    <a:pt x="26136" y="387616"/>
                  </a:lnTo>
                  <a:lnTo>
                    <a:pt x="26200" y="387769"/>
                  </a:lnTo>
                  <a:lnTo>
                    <a:pt x="49415" y="423227"/>
                  </a:lnTo>
                  <a:lnTo>
                    <a:pt x="78765" y="451764"/>
                  </a:lnTo>
                  <a:lnTo>
                    <a:pt x="113284" y="473265"/>
                  </a:lnTo>
                  <a:lnTo>
                    <a:pt x="152501" y="487680"/>
                  </a:lnTo>
                  <a:lnTo>
                    <a:pt x="194564" y="494880"/>
                  </a:lnTo>
                  <a:lnTo>
                    <a:pt x="216535" y="495782"/>
                  </a:lnTo>
                  <a:lnTo>
                    <a:pt x="239064" y="494880"/>
                  </a:lnTo>
                  <a:lnTo>
                    <a:pt x="281901" y="487680"/>
                  </a:lnTo>
                  <a:lnTo>
                    <a:pt x="321437" y="473265"/>
                  </a:lnTo>
                  <a:lnTo>
                    <a:pt x="355803" y="451764"/>
                  </a:lnTo>
                  <a:lnTo>
                    <a:pt x="384581" y="423227"/>
                  </a:lnTo>
                  <a:lnTo>
                    <a:pt x="407339" y="387769"/>
                  </a:lnTo>
                  <a:lnTo>
                    <a:pt x="423697" y="345427"/>
                  </a:lnTo>
                  <a:lnTo>
                    <a:pt x="432003" y="296316"/>
                  </a:lnTo>
                  <a:lnTo>
                    <a:pt x="433044" y="269227"/>
                  </a:lnTo>
                  <a:close/>
                </a:path>
                <a:path w="6536055" h="605154">
                  <a:moveTo>
                    <a:pt x="787006" y="300621"/>
                  </a:moveTo>
                  <a:lnTo>
                    <a:pt x="783132" y="253314"/>
                  </a:lnTo>
                  <a:lnTo>
                    <a:pt x="770864" y="213385"/>
                  </a:lnTo>
                  <a:lnTo>
                    <a:pt x="748017" y="181940"/>
                  </a:lnTo>
                  <a:lnTo>
                    <a:pt x="712660" y="160337"/>
                  </a:lnTo>
                  <a:lnTo>
                    <a:pt x="662800" y="150050"/>
                  </a:lnTo>
                  <a:lnTo>
                    <a:pt x="642670" y="149364"/>
                  </a:lnTo>
                  <a:lnTo>
                    <a:pt x="622198" y="149733"/>
                  </a:lnTo>
                  <a:lnTo>
                    <a:pt x="582663" y="152704"/>
                  </a:lnTo>
                  <a:lnTo>
                    <a:pt x="529399" y="161531"/>
                  </a:lnTo>
                  <a:lnTo>
                    <a:pt x="502081" y="168186"/>
                  </a:lnTo>
                  <a:lnTo>
                    <a:pt x="502081" y="487006"/>
                  </a:lnTo>
                  <a:lnTo>
                    <a:pt x="595591" y="487006"/>
                  </a:lnTo>
                  <a:lnTo>
                    <a:pt x="595591" y="232194"/>
                  </a:lnTo>
                  <a:lnTo>
                    <a:pt x="608152" y="230619"/>
                  </a:lnTo>
                  <a:lnTo>
                    <a:pt x="623214" y="229374"/>
                  </a:lnTo>
                  <a:lnTo>
                    <a:pt x="630326" y="229057"/>
                  </a:lnTo>
                  <a:lnTo>
                    <a:pt x="637032" y="229057"/>
                  </a:lnTo>
                  <a:lnTo>
                    <a:pt x="674319" y="239661"/>
                  </a:lnTo>
                  <a:lnTo>
                    <a:pt x="692759" y="290957"/>
                  </a:lnTo>
                  <a:lnTo>
                    <a:pt x="693508" y="311899"/>
                  </a:lnTo>
                  <a:lnTo>
                    <a:pt x="693508" y="487006"/>
                  </a:lnTo>
                  <a:lnTo>
                    <a:pt x="787006" y="487006"/>
                  </a:lnTo>
                  <a:lnTo>
                    <a:pt x="787006" y="300621"/>
                  </a:lnTo>
                  <a:close/>
                </a:path>
                <a:path w="6536055" h="605154">
                  <a:moveTo>
                    <a:pt x="1156677" y="0"/>
                  </a:moveTo>
                  <a:lnTo>
                    <a:pt x="1063167" y="15049"/>
                  </a:lnTo>
                  <a:lnTo>
                    <a:pt x="1063167" y="164414"/>
                  </a:lnTo>
                  <a:lnTo>
                    <a:pt x="1063167" y="242227"/>
                  </a:lnTo>
                  <a:lnTo>
                    <a:pt x="1063167" y="412330"/>
                  </a:lnTo>
                  <a:lnTo>
                    <a:pt x="1058545" y="413169"/>
                  </a:lnTo>
                  <a:lnTo>
                    <a:pt x="1052703" y="413880"/>
                  </a:lnTo>
                  <a:lnTo>
                    <a:pt x="1038466" y="415150"/>
                  </a:lnTo>
                  <a:lnTo>
                    <a:pt x="1030732" y="415455"/>
                  </a:lnTo>
                  <a:lnTo>
                    <a:pt x="1022375" y="415455"/>
                  </a:lnTo>
                  <a:lnTo>
                    <a:pt x="1005141" y="413880"/>
                  </a:lnTo>
                  <a:lnTo>
                    <a:pt x="1004620" y="413880"/>
                  </a:lnTo>
                  <a:lnTo>
                    <a:pt x="964628" y="389089"/>
                  </a:lnTo>
                  <a:lnTo>
                    <a:pt x="946391" y="340029"/>
                  </a:lnTo>
                  <a:lnTo>
                    <a:pt x="945172" y="319430"/>
                  </a:lnTo>
                  <a:lnTo>
                    <a:pt x="949325" y="279895"/>
                  </a:lnTo>
                  <a:lnTo>
                    <a:pt x="961796" y="251650"/>
                  </a:lnTo>
                  <a:lnTo>
                    <a:pt x="982586" y="234708"/>
                  </a:lnTo>
                  <a:lnTo>
                    <a:pt x="1011694" y="229057"/>
                  </a:lnTo>
                  <a:lnTo>
                    <a:pt x="1018895" y="229298"/>
                  </a:lnTo>
                  <a:lnTo>
                    <a:pt x="1057300" y="238480"/>
                  </a:lnTo>
                  <a:lnTo>
                    <a:pt x="1063167" y="242227"/>
                  </a:lnTo>
                  <a:lnTo>
                    <a:pt x="1063167" y="164414"/>
                  </a:lnTo>
                  <a:lnTo>
                    <a:pt x="1024153" y="152107"/>
                  </a:lnTo>
                  <a:lnTo>
                    <a:pt x="997254" y="149987"/>
                  </a:lnTo>
                  <a:lnTo>
                    <a:pt x="980173" y="150723"/>
                  </a:lnTo>
                  <a:lnTo>
                    <a:pt x="934808" y="161912"/>
                  </a:lnTo>
                  <a:lnTo>
                    <a:pt x="898626" y="185801"/>
                  </a:lnTo>
                  <a:lnTo>
                    <a:pt x="872058" y="221449"/>
                  </a:lnTo>
                  <a:lnTo>
                    <a:pt x="855433" y="268008"/>
                  </a:lnTo>
                  <a:lnTo>
                    <a:pt x="849782" y="323824"/>
                  </a:lnTo>
                  <a:lnTo>
                    <a:pt x="850392" y="340029"/>
                  </a:lnTo>
                  <a:lnTo>
                    <a:pt x="850506" y="343115"/>
                  </a:lnTo>
                  <a:lnTo>
                    <a:pt x="861390" y="395058"/>
                  </a:lnTo>
                  <a:lnTo>
                    <a:pt x="884618" y="437324"/>
                  </a:lnTo>
                  <a:lnTo>
                    <a:pt x="919441" y="468731"/>
                  </a:lnTo>
                  <a:lnTo>
                    <a:pt x="965492" y="488454"/>
                  </a:lnTo>
                  <a:lnTo>
                    <a:pt x="1021753" y="495160"/>
                  </a:lnTo>
                  <a:lnTo>
                    <a:pt x="1027404" y="495160"/>
                  </a:lnTo>
                  <a:lnTo>
                    <a:pt x="1039075" y="494766"/>
                  </a:lnTo>
                  <a:lnTo>
                    <a:pt x="1045705" y="494411"/>
                  </a:lnTo>
                  <a:lnTo>
                    <a:pt x="1046340" y="494411"/>
                  </a:lnTo>
                  <a:lnTo>
                    <a:pt x="1084618" y="490715"/>
                  </a:lnTo>
                  <a:lnTo>
                    <a:pt x="1127798" y="483565"/>
                  </a:lnTo>
                  <a:lnTo>
                    <a:pt x="1156677" y="476338"/>
                  </a:lnTo>
                  <a:lnTo>
                    <a:pt x="1156677" y="415455"/>
                  </a:lnTo>
                  <a:lnTo>
                    <a:pt x="1156677" y="229057"/>
                  </a:lnTo>
                  <a:lnTo>
                    <a:pt x="1156677" y="164414"/>
                  </a:lnTo>
                  <a:lnTo>
                    <a:pt x="1156677" y="0"/>
                  </a:lnTo>
                  <a:close/>
                </a:path>
                <a:path w="6536055" h="605154">
                  <a:moveTo>
                    <a:pt x="1532597" y="317550"/>
                  </a:moveTo>
                  <a:lnTo>
                    <a:pt x="1530731" y="288683"/>
                  </a:lnTo>
                  <a:lnTo>
                    <a:pt x="1530057" y="278345"/>
                  </a:lnTo>
                  <a:lnTo>
                    <a:pt x="1522412" y="244208"/>
                  </a:lnTo>
                  <a:lnTo>
                    <a:pt x="1514119" y="225285"/>
                  </a:lnTo>
                  <a:lnTo>
                    <a:pt x="1509661" y="215112"/>
                  </a:lnTo>
                  <a:lnTo>
                    <a:pt x="1491818" y="191084"/>
                  </a:lnTo>
                  <a:lnTo>
                    <a:pt x="1469580" y="172275"/>
                  </a:lnTo>
                  <a:lnTo>
                    <a:pt x="1443647" y="158851"/>
                  </a:lnTo>
                  <a:lnTo>
                    <a:pt x="1442224" y="158470"/>
                  </a:lnTo>
                  <a:lnTo>
                    <a:pt x="1442224" y="288683"/>
                  </a:lnTo>
                  <a:lnTo>
                    <a:pt x="1318602" y="288683"/>
                  </a:lnTo>
                  <a:lnTo>
                    <a:pt x="1331137" y="250621"/>
                  </a:lnTo>
                  <a:lnTo>
                    <a:pt x="1367091" y="226695"/>
                  </a:lnTo>
                  <a:lnTo>
                    <a:pt x="1366850" y="226695"/>
                  </a:lnTo>
                  <a:lnTo>
                    <a:pt x="1374279" y="225640"/>
                  </a:lnTo>
                  <a:lnTo>
                    <a:pt x="1373987" y="225640"/>
                  </a:lnTo>
                  <a:lnTo>
                    <a:pt x="1381975" y="225285"/>
                  </a:lnTo>
                  <a:lnTo>
                    <a:pt x="1422654" y="239522"/>
                  </a:lnTo>
                  <a:lnTo>
                    <a:pt x="1441805" y="280733"/>
                  </a:lnTo>
                  <a:lnTo>
                    <a:pt x="1442224" y="288683"/>
                  </a:lnTo>
                  <a:lnTo>
                    <a:pt x="1442224" y="158470"/>
                  </a:lnTo>
                  <a:lnTo>
                    <a:pt x="1414018" y="150787"/>
                  </a:lnTo>
                  <a:lnTo>
                    <a:pt x="1380705" y="148107"/>
                  </a:lnTo>
                  <a:lnTo>
                    <a:pt x="1365758" y="148805"/>
                  </a:lnTo>
                  <a:lnTo>
                    <a:pt x="1322044" y="159397"/>
                  </a:lnTo>
                  <a:lnTo>
                    <a:pt x="1282915" y="182346"/>
                  </a:lnTo>
                  <a:lnTo>
                    <a:pt x="1251673" y="217373"/>
                  </a:lnTo>
                  <a:lnTo>
                    <a:pt x="1230147" y="264731"/>
                  </a:lnTo>
                  <a:lnTo>
                    <a:pt x="1223403" y="303187"/>
                  </a:lnTo>
                  <a:lnTo>
                    <a:pt x="1222616" y="323011"/>
                  </a:lnTo>
                  <a:lnTo>
                    <a:pt x="1222552" y="324459"/>
                  </a:lnTo>
                  <a:lnTo>
                    <a:pt x="1223187" y="341922"/>
                  </a:lnTo>
                  <a:lnTo>
                    <a:pt x="1223200" y="342353"/>
                  </a:lnTo>
                  <a:lnTo>
                    <a:pt x="1225156" y="359600"/>
                  </a:lnTo>
                  <a:lnTo>
                    <a:pt x="1238808" y="407416"/>
                  </a:lnTo>
                  <a:lnTo>
                    <a:pt x="1264920" y="446532"/>
                  </a:lnTo>
                  <a:lnTo>
                    <a:pt x="1303769" y="475424"/>
                  </a:lnTo>
                  <a:lnTo>
                    <a:pt x="1355382" y="492493"/>
                  </a:lnTo>
                  <a:lnTo>
                    <a:pt x="1397038" y="495795"/>
                  </a:lnTo>
                  <a:lnTo>
                    <a:pt x="1402892" y="495795"/>
                  </a:lnTo>
                  <a:lnTo>
                    <a:pt x="1449209" y="491794"/>
                  </a:lnTo>
                  <a:lnTo>
                    <a:pt x="1486611" y="484441"/>
                  </a:lnTo>
                  <a:lnTo>
                    <a:pt x="1513154" y="475094"/>
                  </a:lnTo>
                  <a:lnTo>
                    <a:pt x="1503299" y="415455"/>
                  </a:lnTo>
                  <a:lnTo>
                    <a:pt x="1500593" y="399135"/>
                  </a:lnTo>
                  <a:lnTo>
                    <a:pt x="1492186" y="402463"/>
                  </a:lnTo>
                  <a:lnTo>
                    <a:pt x="1482636" y="405511"/>
                  </a:lnTo>
                  <a:lnTo>
                    <a:pt x="1471942" y="408266"/>
                  </a:lnTo>
                  <a:lnTo>
                    <a:pt x="1460119" y="410756"/>
                  </a:lnTo>
                  <a:lnTo>
                    <a:pt x="1447660" y="412826"/>
                  </a:lnTo>
                  <a:lnTo>
                    <a:pt x="1434147" y="414401"/>
                  </a:lnTo>
                  <a:lnTo>
                    <a:pt x="1433499" y="414401"/>
                  </a:lnTo>
                  <a:lnTo>
                    <a:pt x="1422400" y="415163"/>
                  </a:lnTo>
                  <a:lnTo>
                    <a:pt x="1373492" y="411226"/>
                  </a:lnTo>
                  <a:lnTo>
                    <a:pt x="1334935" y="389305"/>
                  </a:lnTo>
                  <a:lnTo>
                    <a:pt x="1318602" y="352691"/>
                  </a:lnTo>
                  <a:lnTo>
                    <a:pt x="1530731" y="352691"/>
                  </a:lnTo>
                  <a:lnTo>
                    <a:pt x="1531124" y="347687"/>
                  </a:lnTo>
                  <a:lnTo>
                    <a:pt x="1531518" y="342353"/>
                  </a:lnTo>
                  <a:lnTo>
                    <a:pt x="1532394" y="328955"/>
                  </a:lnTo>
                  <a:lnTo>
                    <a:pt x="1532547" y="324459"/>
                  </a:lnTo>
                  <a:lnTo>
                    <a:pt x="1532597" y="317550"/>
                  </a:lnTo>
                  <a:close/>
                </a:path>
                <a:path w="6536055" h="605154">
                  <a:moveTo>
                    <a:pt x="1813140" y="162534"/>
                  </a:moveTo>
                  <a:lnTo>
                    <a:pt x="1759369" y="151549"/>
                  </a:lnTo>
                  <a:lnTo>
                    <a:pt x="1739087" y="149987"/>
                  </a:lnTo>
                  <a:lnTo>
                    <a:pt x="1713522" y="150482"/>
                  </a:lnTo>
                  <a:lnTo>
                    <a:pt x="1675409" y="154393"/>
                  </a:lnTo>
                  <a:lnTo>
                    <a:pt x="1625879" y="165912"/>
                  </a:lnTo>
                  <a:lnTo>
                    <a:pt x="1598510" y="174459"/>
                  </a:lnTo>
                  <a:lnTo>
                    <a:pt x="1598510" y="487006"/>
                  </a:lnTo>
                  <a:lnTo>
                    <a:pt x="1692021" y="487006"/>
                  </a:lnTo>
                  <a:lnTo>
                    <a:pt x="1692021" y="234696"/>
                  </a:lnTo>
                  <a:lnTo>
                    <a:pt x="1696199" y="233451"/>
                  </a:lnTo>
                  <a:lnTo>
                    <a:pt x="1702371" y="232295"/>
                  </a:lnTo>
                  <a:lnTo>
                    <a:pt x="1718678" y="230200"/>
                  </a:lnTo>
                  <a:lnTo>
                    <a:pt x="1725688" y="229692"/>
                  </a:lnTo>
                  <a:lnTo>
                    <a:pt x="1741119" y="229908"/>
                  </a:lnTo>
                  <a:lnTo>
                    <a:pt x="1797456" y="239737"/>
                  </a:lnTo>
                  <a:lnTo>
                    <a:pt x="1813140" y="162534"/>
                  </a:lnTo>
                  <a:close/>
                </a:path>
                <a:path w="6536055" h="605154">
                  <a:moveTo>
                    <a:pt x="2313343" y="300621"/>
                  </a:moveTo>
                  <a:lnTo>
                    <a:pt x="2310168" y="253301"/>
                  </a:lnTo>
                  <a:lnTo>
                    <a:pt x="2299703" y="213372"/>
                  </a:lnTo>
                  <a:lnTo>
                    <a:pt x="2269337" y="173609"/>
                  </a:lnTo>
                  <a:lnTo>
                    <a:pt x="2232914" y="155536"/>
                  </a:lnTo>
                  <a:lnTo>
                    <a:pt x="2181555" y="149352"/>
                  </a:lnTo>
                  <a:lnTo>
                    <a:pt x="2170315" y="149860"/>
                  </a:lnTo>
                  <a:lnTo>
                    <a:pt x="2120887" y="161988"/>
                  </a:lnTo>
                  <a:lnTo>
                    <a:pt x="2087410" y="180124"/>
                  </a:lnTo>
                  <a:lnTo>
                    <a:pt x="2079701" y="174053"/>
                  </a:lnTo>
                  <a:lnTo>
                    <a:pt x="2038718" y="154470"/>
                  </a:lnTo>
                  <a:lnTo>
                    <a:pt x="1992642" y="149352"/>
                  </a:lnTo>
                  <a:lnTo>
                    <a:pt x="1983498" y="149453"/>
                  </a:lnTo>
                  <a:lnTo>
                    <a:pt x="1927898" y="153987"/>
                  </a:lnTo>
                  <a:lnTo>
                    <a:pt x="1877250" y="163296"/>
                  </a:lnTo>
                  <a:lnTo>
                    <a:pt x="1857082" y="168186"/>
                  </a:lnTo>
                  <a:lnTo>
                    <a:pt x="1857082" y="487019"/>
                  </a:lnTo>
                  <a:lnTo>
                    <a:pt x="1950593" y="487019"/>
                  </a:lnTo>
                  <a:lnTo>
                    <a:pt x="1950593" y="232194"/>
                  </a:lnTo>
                  <a:lnTo>
                    <a:pt x="1956435" y="231368"/>
                  </a:lnTo>
                  <a:lnTo>
                    <a:pt x="1975053" y="229387"/>
                  </a:lnTo>
                  <a:lnTo>
                    <a:pt x="1981136" y="229069"/>
                  </a:lnTo>
                  <a:lnTo>
                    <a:pt x="1986978" y="229069"/>
                  </a:lnTo>
                  <a:lnTo>
                    <a:pt x="2026856" y="247891"/>
                  </a:lnTo>
                  <a:lnTo>
                    <a:pt x="2037727" y="290957"/>
                  </a:lnTo>
                  <a:lnTo>
                    <a:pt x="2038464" y="311899"/>
                  </a:lnTo>
                  <a:lnTo>
                    <a:pt x="2038464" y="487019"/>
                  </a:lnTo>
                  <a:lnTo>
                    <a:pt x="2131961" y="487019"/>
                  </a:lnTo>
                  <a:lnTo>
                    <a:pt x="2131961" y="306882"/>
                  </a:lnTo>
                  <a:lnTo>
                    <a:pt x="2131657" y="289242"/>
                  </a:lnTo>
                  <a:lnTo>
                    <a:pt x="2127072" y="249567"/>
                  </a:lnTo>
                  <a:lnTo>
                    <a:pt x="2125078" y="242252"/>
                  </a:lnTo>
                  <a:lnTo>
                    <a:pt x="2130920" y="238480"/>
                  </a:lnTo>
                  <a:lnTo>
                    <a:pt x="2138337" y="235331"/>
                  </a:lnTo>
                  <a:lnTo>
                    <a:pt x="2156345" y="230327"/>
                  </a:lnTo>
                  <a:lnTo>
                    <a:pt x="2163343" y="229069"/>
                  </a:lnTo>
                  <a:lnTo>
                    <a:pt x="2168385" y="229069"/>
                  </a:lnTo>
                  <a:lnTo>
                    <a:pt x="2208238" y="247891"/>
                  </a:lnTo>
                  <a:lnTo>
                    <a:pt x="2219109" y="290957"/>
                  </a:lnTo>
                  <a:lnTo>
                    <a:pt x="2219833" y="311899"/>
                  </a:lnTo>
                  <a:lnTo>
                    <a:pt x="2219833" y="487019"/>
                  </a:lnTo>
                  <a:lnTo>
                    <a:pt x="2313343" y="487019"/>
                  </a:lnTo>
                  <a:lnTo>
                    <a:pt x="2313343" y="300621"/>
                  </a:lnTo>
                  <a:close/>
                </a:path>
                <a:path w="6536055" h="605154">
                  <a:moveTo>
                    <a:pt x="2485313" y="156908"/>
                  </a:moveTo>
                  <a:lnTo>
                    <a:pt x="2391791" y="156908"/>
                  </a:lnTo>
                  <a:lnTo>
                    <a:pt x="2391791" y="487019"/>
                  </a:lnTo>
                  <a:lnTo>
                    <a:pt x="2485313" y="487019"/>
                  </a:lnTo>
                  <a:lnTo>
                    <a:pt x="2485313" y="156908"/>
                  </a:lnTo>
                  <a:close/>
                </a:path>
                <a:path w="6536055" h="605154">
                  <a:moveTo>
                    <a:pt x="2494089" y="61493"/>
                  </a:moveTo>
                  <a:lnTo>
                    <a:pt x="2477452" y="21005"/>
                  </a:lnTo>
                  <a:lnTo>
                    <a:pt x="2438235" y="6261"/>
                  </a:lnTo>
                  <a:lnTo>
                    <a:pt x="2427313" y="7188"/>
                  </a:lnTo>
                  <a:lnTo>
                    <a:pt x="2391727" y="29070"/>
                  </a:lnTo>
                  <a:lnTo>
                    <a:pt x="2382367" y="61493"/>
                  </a:lnTo>
                  <a:lnTo>
                    <a:pt x="2383409" y="73672"/>
                  </a:lnTo>
                  <a:lnTo>
                    <a:pt x="2407691" y="108432"/>
                  </a:lnTo>
                  <a:lnTo>
                    <a:pt x="2438235" y="116725"/>
                  </a:lnTo>
                  <a:lnTo>
                    <a:pt x="2449157" y="115811"/>
                  </a:lnTo>
                  <a:lnTo>
                    <a:pt x="2484729" y="93916"/>
                  </a:lnTo>
                  <a:lnTo>
                    <a:pt x="2494089" y="61493"/>
                  </a:lnTo>
                  <a:close/>
                </a:path>
                <a:path w="6536055" h="605154">
                  <a:moveTo>
                    <a:pt x="2660421" y="156870"/>
                  </a:moveTo>
                  <a:lnTo>
                    <a:pt x="2566873" y="156870"/>
                  </a:lnTo>
                  <a:lnTo>
                    <a:pt x="2566759" y="475081"/>
                  </a:lnTo>
                  <a:lnTo>
                    <a:pt x="2566327" y="484378"/>
                  </a:lnTo>
                  <a:lnTo>
                    <a:pt x="2546007" y="520738"/>
                  </a:lnTo>
                  <a:lnTo>
                    <a:pt x="2527338" y="524040"/>
                  </a:lnTo>
                  <a:lnTo>
                    <a:pt x="2519400" y="524040"/>
                  </a:lnTo>
                  <a:lnTo>
                    <a:pt x="2512796" y="523621"/>
                  </a:lnTo>
                  <a:lnTo>
                    <a:pt x="2502331" y="521944"/>
                  </a:lnTo>
                  <a:lnTo>
                    <a:pt x="2496604" y="520471"/>
                  </a:lnTo>
                  <a:lnTo>
                    <a:pt x="2490330" y="518388"/>
                  </a:lnTo>
                  <a:lnTo>
                    <a:pt x="2477770" y="594334"/>
                  </a:lnTo>
                  <a:lnTo>
                    <a:pt x="2518194" y="602056"/>
                  </a:lnTo>
                  <a:lnTo>
                    <a:pt x="2533205" y="603123"/>
                  </a:lnTo>
                  <a:lnTo>
                    <a:pt x="2536139" y="603123"/>
                  </a:lnTo>
                  <a:lnTo>
                    <a:pt x="2563533" y="601230"/>
                  </a:lnTo>
                  <a:lnTo>
                    <a:pt x="2564206" y="601230"/>
                  </a:lnTo>
                  <a:lnTo>
                    <a:pt x="2610624" y="585470"/>
                  </a:lnTo>
                  <a:lnTo>
                    <a:pt x="2642400" y="553923"/>
                  </a:lnTo>
                  <a:lnTo>
                    <a:pt x="2654198" y="524040"/>
                  </a:lnTo>
                  <a:lnTo>
                    <a:pt x="2658414" y="505599"/>
                  </a:lnTo>
                  <a:lnTo>
                    <a:pt x="2660421" y="475081"/>
                  </a:lnTo>
                  <a:lnTo>
                    <a:pt x="2660421" y="156870"/>
                  </a:lnTo>
                  <a:close/>
                </a:path>
                <a:path w="6536055" h="605154">
                  <a:moveTo>
                    <a:pt x="2669184" y="61480"/>
                  </a:moveTo>
                  <a:lnTo>
                    <a:pt x="2652547" y="21018"/>
                  </a:lnTo>
                  <a:lnTo>
                    <a:pt x="2613342" y="6273"/>
                  </a:lnTo>
                  <a:lnTo>
                    <a:pt x="2602407" y="7200"/>
                  </a:lnTo>
                  <a:lnTo>
                    <a:pt x="2566835" y="29070"/>
                  </a:lnTo>
                  <a:lnTo>
                    <a:pt x="2557475" y="61480"/>
                  </a:lnTo>
                  <a:lnTo>
                    <a:pt x="2558516" y="73672"/>
                  </a:lnTo>
                  <a:lnTo>
                    <a:pt x="2582786" y="108419"/>
                  </a:lnTo>
                  <a:lnTo>
                    <a:pt x="2613342" y="116725"/>
                  </a:lnTo>
                  <a:lnTo>
                    <a:pt x="2624264" y="115798"/>
                  </a:lnTo>
                  <a:lnTo>
                    <a:pt x="2659824" y="93903"/>
                  </a:lnTo>
                  <a:lnTo>
                    <a:pt x="2669184" y="61480"/>
                  </a:lnTo>
                  <a:close/>
                </a:path>
                <a:path w="6536055" h="605154">
                  <a:moveTo>
                    <a:pt x="3026918" y="300621"/>
                  </a:moveTo>
                  <a:lnTo>
                    <a:pt x="3023044" y="253314"/>
                  </a:lnTo>
                  <a:lnTo>
                    <a:pt x="3010763" y="213385"/>
                  </a:lnTo>
                  <a:lnTo>
                    <a:pt x="2987903" y="181940"/>
                  </a:lnTo>
                  <a:lnTo>
                    <a:pt x="2952534" y="160337"/>
                  </a:lnTo>
                  <a:lnTo>
                    <a:pt x="2902712" y="150050"/>
                  </a:lnTo>
                  <a:lnTo>
                    <a:pt x="2882557" y="149364"/>
                  </a:lnTo>
                  <a:lnTo>
                    <a:pt x="2862097" y="149733"/>
                  </a:lnTo>
                  <a:lnTo>
                    <a:pt x="2822562" y="152704"/>
                  </a:lnTo>
                  <a:lnTo>
                    <a:pt x="2769285" y="161531"/>
                  </a:lnTo>
                  <a:lnTo>
                    <a:pt x="2741980" y="168186"/>
                  </a:lnTo>
                  <a:lnTo>
                    <a:pt x="2741980" y="487006"/>
                  </a:lnTo>
                  <a:lnTo>
                    <a:pt x="2835503" y="487006"/>
                  </a:lnTo>
                  <a:lnTo>
                    <a:pt x="2835503" y="232194"/>
                  </a:lnTo>
                  <a:lnTo>
                    <a:pt x="2848051" y="230619"/>
                  </a:lnTo>
                  <a:lnTo>
                    <a:pt x="2863126" y="229374"/>
                  </a:lnTo>
                  <a:lnTo>
                    <a:pt x="2870225" y="229057"/>
                  </a:lnTo>
                  <a:lnTo>
                    <a:pt x="2876918" y="229057"/>
                  </a:lnTo>
                  <a:lnTo>
                    <a:pt x="2914231" y="239661"/>
                  </a:lnTo>
                  <a:lnTo>
                    <a:pt x="2932671" y="290957"/>
                  </a:lnTo>
                  <a:lnTo>
                    <a:pt x="2933420" y="311899"/>
                  </a:lnTo>
                  <a:lnTo>
                    <a:pt x="2933420" y="487006"/>
                  </a:lnTo>
                  <a:lnTo>
                    <a:pt x="3026918" y="487006"/>
                  </a:lnTo>
                  <a:lnTo>
                    <a:pt x="3026918" y="300621"/>
                  </a:lnTo>
                  <a:close/>
                </a:path>
                <a:path w="6536055" h="605154">
                  <a:moveTo>
                    <a:pt x="3198888" y="156908"/>
                  </a:moveTo>
                  <a:lnTo>
                    <a:pt x="3105366" y="156908"/>
                  </a:lnTo>
                  <a:lnTo>
                    <a:pt x="3105366" y="487019"/>
                  </a:lnTo>
                  <a:lnTo>
                    <a:pt x="3198888" y="487019"/>
                  </a:lnTo>
                  <a:lnTo>
                    <a:pt x="3198888" y="156908"/>
                  </a:lnTo>
                  <a:close/>
                </a:path>
                <a:path w="6536055" h="605154">
                  <a:moveTo>
                    <a:pt x="3207664" y="61493"/>
                  </a:moveTo>
                  <a:lnTo>
                    <a:pt x="3191014" y="21005"/>
                  </a:lnTo>
                  <a:lnTo>
                    <a:pt x="3151809" y="6261"/>
                  </a:lnTo>
                  <a:lnTo>
                    <a:pt x="3140887" y="7188"/>
                  </a:lnTo>
                  <a:lnTo>
                    <a:pt x="3105302" y="29070"/>
                  </a:lnTo>
                  <a:lnTo>
                    <a:pt x="3095929" y="61493"/>
                  </a:lnTo>
                  <a:lnTo>
                    <a:pt x="3096971" y="73672"/>
                  </a:lnTo>
                  <a:lnTo>
                    <a:pt x="3121266" y="108432"/>
                  </a:lnTo>
                  <a:lnTo>
                    <a:pt x="3151809" y="116725"/>
                  </a:lnTo>
                  <a:lnTo>
                    <a:pt x="3162731" y="115811"/>
                  </a:lnTo>
                  <a:lnTo>
                    <a:pt x="3198304" y="93916"/>
                  </a:lnTo>
                  <a:lnTo>
                    <a:pt x="3207664" y="61493"/>
                  </a:lnTo>
                  <a:close/>
                </a:path>
                <a:path w="6536055" h="605154">
                  <a:moveTo>
                    <a:pt x="3565398" y="300621"/>
                  </a:moveTo>
                  <a:lnTo>
                    <a:pt x="3561511" y="253314"/>
                  </a:lnTo>
                  <a:lnTo>
                    <a:pt x="3549231" y="213385"/>
                  </a:lnTo>
                  <a:lnTo>
                    <a:pt x="3526383" y="181940"/>
                  </a:lnTo>
                  <a:lnTo>
                    <a:pt x="3491014" y="160337"/>
                  </a:lnTo>
                  <a:lnTo>
                    <a:pt x="3441179" y="150050"/>
                  </a:lnTo>
                  <a:lnTo>
                    <a:pt x="3421037" y="149364"/>
                  </a:lnTo>
                  <a:lnTo>
                    <a:pt x="3400564" y="149733"/>
                  </a:lnTo>
                  <a:lnTo>
                    <a:pt x="3361029" y="152704"/>
                  </a:lnTo>
                  <a:lnTo>
                    <a:pt x="3307765" y="161531"/>
                  </a:lnTo>
                  <a:lnTo>
                    <a:pt x="3280448" y="168186"/>
                  </a:lnTo>
                  <a:lnTo>
                    <a:pt x="3280448" y="487006"/>
                  </a:lnTo>
                  <a:lnTo>
                    <a:pt x="3373983" y="487006"/>
                  </a:lnTo>
                  <a:lnTo>
                    <a:pt x="3373983" y="232194"/>
                  </a:lnTo>
                  <a:lnTo>
                    <a:pt x="3386518" y="230619"/>
                  </a:lnTo>
                  <a:lnTo>
                    <a:pt x="3401606" y="229374"/>
                  </a:lnTo>
                  <a:lnTo>
                    <a:pt x="3408705" y="229057"/>
                  </a:lnTo>
                  <a:lnTo>
                    <a:pt x="3415385" y="229057"/>
                  </a:lnTo>
                  <a:lnTo>
                    <a:pt x="3452698" y="239661"/>
                  </a:lnTo>
                  <a:lnTo>
                    <a:pt x="3471151" y="290957"/>
                  </a:lnTo>
                  <a:lnTo>
                    <a:pt x="3471888" y="311899"/>
                  </a:lnTo>
                  <a:lnTo>
                    <a:pt x="3471888" y="487006"/>
                  </a:lnTo>
                  <a:lnTo>
                    <a:pt x="3565398" y="487006"/>
                  </a:lnTo>
                  <a:lnTo>
                    <a:pt x="3565398" y="300621"/>
                  </a:lnTo>
                  <a:close/>
                </a:path>
                <a:path w="6536055" h="605154">
                  <a:moveTo>
                    <a:pt x="3928783" y="168186"/>
                  </a:moveTo>
                  <a:lnTo>
                    <a:pt x="3883812" y="157746"/>
                  </a:lnTo>
                  <a:lnTo>
                    <a:pt x="3840099" y="151777"/>
                  </a:lnTo>
                  <a:lnTo>
                    <a:pt x="3835247" y="151333"/>
                  </a:lnTo>
                  <a:lnTo>
                    <a:pt x="3835247" y="227812"/>
                  </a:lnTo>
                  <a:lnTo>
                    <a:pt x="3835247" y="377190"/>
                  </a:lnTo>
                  <a:lnTo>
                    <a:pt x="3794036" y="389483"/>
                  </a:lnTo>
                  <a:lnTo>
                    <a:pt x="3786924" y="389724"/>
                  </a:lnTo>
                  <a:lnTo>
                    <a:pt x="3759200" y="384822"/>
                  </a:lnTo>
                  <a:lnTo>
                    <a:pt x="3739388" y="370116"/>
                  </a:lnTo>
                  <a:lnTo>
                    <a:pt x="3727539" y="345668"/>
                  </a:lnTo>
                  <a:lnTo>
                    <a:pt x="3723538" y="311277"/>
                  </a:lnTo>
                  <a:lnTo>
                    <a:pt x="3724656" y="293497"/>
                  </a:lnTo>
                  <a:lnTo>
                    <a:pt x="3724668" y="293281"/>
                  </a:lnTo>
                  <a:lnTo>
                    <a:pt x="3741750" y="249148"/>
                  </a:lnTo>
                  <a:lnTo>
                    <a:pt x="3779507" y="226225"/>
                  </a:lnTo>
                  <a:lnTo>
                    <a:pt x="3779202" y="226225"/>
                  </a:lnTo>
                  <a:lnTo>
                    <a:pt x="3796982" y="224663"/>
                  </a:lnTo>
                  <a:lnTo>
                    <a:pt x="3805351" y="224663"/>
                  </a:lnTo>
                  <a:lnTo>
                    <a:pt x="3812667" y="224980"/>
                  </a:lnTo>
                  <a:lnTo>
                    <a:pt x="3825214" y="226225"/>
                  </a:lnTo>
                  <a:lnTo>
                    <a:pt x="3830650" y="226961"/>
                  </a:lnTo>
                  <a:lnTo>
                    <a:pt x="3835247" y="227812"/>
                  </a:lnTo>
                  <a:lnTo>
                    <a:pt x="3835247" y="151333"/>
                  </a:lnTo>
                  <a:lnTo>
                    <a:pt x="3831171" y="150939"/>
                  </a:lnTo>
                  <a:lnTo>
                    <a:pt x="3822293" y="150253"/>
                  </a:lnTo>
                  <a:lnTo>
                    <a:pt x="3813518" y="149758"/>
                  </a:lnTo>
                  <a:lnTo>
                    <a:pt x="3804869" y="149453"/>
                  </a:lnTo>
                  <a:lnTo>
                    <a:pt x="3793667" y="149453"/>
                  </a:lnTo>
                  <a:lnTo>
                    <a:pt x="3741636" y="155892"/>
                  </a:lnTo>
                  <a:lnTo>
                    <a:pt x="3696487" y="175018"/>
                  </a:lnTo>
                  <a:lnTo>
                    <a:pt x="3662210" y="205117"/>
                  </a:lnTo>
                  <a:lnTo>
                    <a:pt x="3639439" y="245071"/>
                  </a:lnTo>
                  <a:lnTo>
                    <a:pt x="3628885" y="293281"/>
                  </a:lnTo>
                  <a:lnTo>
                    <a:pt x="3628847" y="293497"/>
                  </a:lnTo>
                  <a:lnTo>
                    <a:pt x="3630422" y="345668"/>
                  </a:lnTo>
                  <a:lnTo>
                    <a:pt x="3648633" y="402310"/>
                  </a:lnTo>
                  <a:lnTo>
                    <a:pt x="3684740" y="442277"/>
                  </a:lnTo>
                  <a:lnTo>
                    <a:pt x="3737152" y="462521"/>
                  </a:lnTo>
                  <a:lnTo>
                    <a:pt x="3769360" y="465048"/>
                  </a:lnTo>
                  <a:lnTo>
                    <a:pt x="3778593" y="464832"/>
                  </a:lnTo>
                  <a:lnTo>
                    <a:pt x="3787483" y="464185"/>
                  </a:lnTo>
                  <a:lnTo>
                    <a:pt x="3795560" y="463169"/>
                  </a:lnTo>
                  <a:lnTo>
                    <a:pt x="3795699" y="463169"/>
                  </a:lnTo>
                  <a:lnTo>
                    <a:pt x="3835247" y="451243"/>
                  </a:lnTo>
                  <a:lnTo>
                    <a:pt x="3835171" y="464185"/>
                  </a:lnTo>
                  <a:lnTo>
                    <a:pt x="3818623" y="508355"/>
                  </a:lnTo>
                  <a:lnTo>
                    <a:pt x="3780447" y="524814"/>
                  </a:lnTo>
                  <a:lnTo>
                    <a:pt x="3761829" y="525907"/>
                  </a:lnTo>
                  <a:lnTo>
                    <a:pt x="3746855" y="525589"/>
                  </a:lnTo>
                  <a:lnTo>
                    <a:pt x="3706926" y="520903"/>
                  </a:lnTo>
                  <a:lnTo>
                    <a:pt x="3660775" y="507085"/>
                  </a:lnTo>
                  <a:lnTo>
                    <a:pt x="3644468" y="585533"/>
                  </a:lnTo>
                  <a:lnTo>
                    <a:pt x="3685527" y="596785"/>
                  </a:lnTo>
                  <a:lnTo>
                    <a:pt x="3730447" y="603656"/>
                  </a:lnTo>
                  <a:lnTo>
                    <a:pt x="3760584" y="604989"/>
                  </a:lnTo>
                  <a:lnTo>
                    <a:pt x="3800767" y="602538"/>
                  </a:lnTo>
                  <a:lnTo>
                    <a:pt x="3864305" y="582930"/>
                  </a:lnTo>
                  <a:lnTo>
                    <a:pt x="3905656" y="543547"/>
                  </a:lnTo>
                  <a:lnTo>
                    <a:pt x="3913911" y="525907"/>
                  </a:lnTo>
                  <a:lnTo>
                    <a:pt x="3918508" y="516115"/>
                  </a:lnTo>
                  <a:lnTo>
                    <a:pt x="3926217" y="483463"/>
                  </a:lnTo>
                  <a:lnTo>
                    <a:pt x="3928402" y="451243"/>
                  </a:lnTo>
                  <a:lnTo>
                    <a:pt x="3928783" y="445592"/>
                  </a:lnTo>
                  <a:lnTo>
                    <a:pt x="3928783" y="389724"/>
                  </a:lnTo>
                  <a:lnTo>
                    <a:pt x="3928783" y="224663"/>
                  </a:lnTo>
                  <a:lnTo>
                    <a:pt x="3928783" y="168186"/>
                  </a:lnTo>
                  <a:close/>
                </a:path>
                <a:path w="6536055" h="605154">
                  <a:moveTo>
                    <a:pt x="4245076" y="396849"/>
                  </a:moveTo>
                  <a:lnTo>
                    <a:pt x="4237583" y="352882"/>
                  </a:lnTo>
                  <a:lnTo>
                    <a:pt x="4210316" y="319646"/>
                  </a:lnTo>
                  <a:lnTo>
                    <a:pt x="4169613" y="296976"/>
                  </a:lnTo>
                  <a:lnTo>
                    <a:pt x="4134320" y="282879"/>
                  </a:lnTo>
                  <a:lnTo>
                    <a:pt x="4121924" y="277660"/>
                  </a:lnTo>
                  <a:lnTo>
                    <a:pt x="4091940" y="251663"/>
                  </a:lnTo>
                  <a:lnTo>
                    <a:pt x="4091940" y="247891"/>
                  </a:lnTo>
                  <a:lnTo>
                    <a:pt x="4094683" y="237185"/>
                  </a:lnTo>
                  <a:lnTo>
                    <a:pt x="4102912" y="229539"/>
                  </a:lnTo>
                  <a:lnTo>
                    <a:pt x="4116641" y="224942"/>
                  </a:lnTo>
                  <a:lnTo>
                    <a:pt x="4135869" y="223418"/>
                  </a:lnTo>
                  <a:lnTo>
                    <a:pt x="4147502" y="223685"/>
                  </a:lnTo>
                  <a:lnTo>
                    <a:pt x="4188256" y="230085"/>
                  </a:lnTo>
                  <a:lnTo>
                    <a:pt x="4214330" y="237858"/>
                  </a:lnTo>
                  <a:lnTo>
                    <a:pt x="4230636" y="165049"/>
                  </a:lnTo>
                  <a:lnTo>
                    <a:pt x="4186707" y="153428"/>
                  </a:lnTo>
                  <a:lnTo>
                    <a:pt x="4143870" y="148437"/>
                  </a:lnTo>
                  <a:lnTo>
                    <a:pt x="4128960" y="148107"/>
                  </a:lnTo>
                  <a:lnTo>
                    <a:pt x="4100449" y="149796"/>
                  </a:lnTo>
                  <a:lnTo>
                    <a:pt x="4053065" y="163283"/>
                  </a:lnTo>
                  <a:lnTo>
                    <a:pt x="4019092" y="189801"/>
                  </a:lnTo>
                  <a:lnTo>
                    <a:pt x="4001846" y="226517"/>
                  </a:lnTo>
                  <a:lnTo>
                    <a:pt x="3999687" y="248539"/>
                  </a:lnTo>
                  <a:lnTo>
                    <a:pt x="4000119" y="260019"/>
                  </a:lnTo>
                  <a:lnTo>
                    <a:pt x="4010380" y="297497"/>
                  </a:lnTo>
                  <a:lnTo>
                    <a:pt x="4039920" y="329869"/>
                  </a:lnTo>
                  <a:lnTo>
                    <a:pt x="4075379" y="348157"/>
                  </a:lnTo>
                  <a:lnTo>
                    <a:pt x="4109542" y="361670"/>
                  </a:lnTo>
                  <a:lnTo>
                    <a:pt x="4120959" y="366585"/>
                  </a:lnTo>
                  <a:lnTo>
                    <a:pt x="4130573" y="371233"/>
                  </a:lnTo>
                  <a:lnTo>
                    <a:pt x="4138371" y="375615"/>
                  </a:lnTo>
                  <a:lnTo>
                    <a:pt x="4147566" y="381254"/>
                  </a:lnTo>
                  <a:lnTo>
                    <a:pt x="4152176" y="387845"/>
                  </a:lnTo>
                  <a:lnTo>
                    <a:pt x="4152176" y="405015"/>
                  </a:lnTo>
                  <a:lnTo>
                    <a:pt x="4105110" y="419862"/>
                  </a:lnTo>
                  <a:lnTo>
                    <a:pt x="4092829" y="419531"/>
                  </a:lnTo>
                  <a:lnTo>
                    <a:pt x="4043057" y="411594"/>
                  </a:lnTo>
                  <a:lnTo>
                    <a:pt x="4006583" y="399770"/>
                  </a:lnTo>
                  <a:lnTo>
                    <a:pt x="3990898" y="475716"/>
                  </a:lnTo>
                  <a:lnTo>
                    <a:pt x="4031361" y="488264"/>
                  </a:lnTo>
                  <a:lnTo>
                    <a:pt x="4083443" y="495325"/>
                  </a:lnTo>
                  <a:lnTo>
                    <a:pt x="4104487" y="495795"/>
                  </a:lnTo>
                  <a:lnTo>
                    <a:pt x="4136174" y="494233"/>
                  </a:lnTo>
                  <a:lnTo>
                    <a:pt x="4188104" y="481698"/>
                  </a:lnTo>
                  <a:lnTo>
                    <a:pt x="4224413" y="456730"/>
                  </a:lnTo>
                  <a:lnTo>
                    <a:pt x="4242778" y="419785"/>
                  </a:lnTo>
                  <a:lnTo>
                    <a:pt x="4245076" y="396849"/>
                  </a:lnTo>
                  <a:close/>
                </a:path>
                <a:path w="6536055" h="605154">
                  <a:moveTo>
                    <a:pt x="4524349" y="477596"/>
                  </a:moveTo>
                  <a:lnTo>
                    <a:pt x="4511179" y="404787"/>
                  </a:lnTo>
                  <a:lnTo>
                    <a:pt x="4504410" y="407174"/>
                  </a:lnTo>
                  <a:lnTo>
                    <a:pt x="4497298" y="409270"/>
                  </a:lnTo>
                  <a:lnTo>
                    <a:pt x="4458513" y="415290"/>
                  </a:lnTo>
                  <a:lnTo>
                    <a:pt x="4450931" y="415467"/>
                  </a:lnTo>
                  <a:lnTo>
                    <a:pt x="4436542" y="414362"/>
                  </a:lnTo>
                  <a:lnTo>
                    <a:pt x="4404652" y="388366"/>
                  </a:lnTo>
                  <a:lnTo>
                    <a:pt x="4398823" y="350824"/>
                  </a:lnTo>
                  <a:lnTo>
                    <a:pt x="4398823" y="234708"/>
                  </a:lnTo>
                  <a:lnTo>
                    <a:pt x="4511179" y="234708"/>
                  </a:lnTo>
                  <a:lnTo>
                    <a:pt x="4511179" y="156883"/>
                  </a:lnTo>
                  <a:lnTo>
                    <a:pt x="4398823" y="156883"/>
                  </a:lnTo>
                  <a:lnTo>
                    <a:pt x="4398823" y="59613"/>
                  </a:lnTo>
                  <a:lnTo>
                    <a:pt x="4305325" y="74676"/>
                  </a:lnTo>
                  <a:lnTo>
                    <a:pt x="4305325" y="352069"/>
                  </a:lnTo>
                  <a:lnTo>
                    <a:pt x="4305693" y="367715"/>
                  </a:lnTo>
                  <a:lnTo>
                    <a:pt x="4311281" y="410425"/>
                  </a:lnTo>
                  <a:lnTo>
                    <a:pt x="4332300" y="455320"/>
                  </a:lnTo>
                  <a:lnTo>
                    <a:pt x="4372483" y="484174"/>
                  </a:lnTo>
                  <a:lnTo>
                    <a:pt x="4417555" y="493890"/>
                  </a:lnTo>
                  <a:lnTo>
                    <a:pt x="4435881" y="494538"/>
                  </a:lnTo>
                  <a:lnTo>
                    <a:pt x="4450346" y="494220"/>
                  </a:lnTo>
                  <a:lnTo>
                    <a:pt x="4496816" y="486892"/>
                  </a:lnTo>
                  <a:lnTo>
                    <a:pt x="4515650" y="480936"/>
                  </a:lnTo>
                  <a:lnTo>
                    <a:pt x="4524349" y="477596"/>
                  </a:lnTo>
                  <a:close/>
                </a:path>
                <a:path w="6536055" h="605154">
                  <a:moveTo>
                    <a:pt x="4795482" y="162534"/>
                  </a:moveTo>
                  <a:lnTo>
                    <a:pt x="4741723" y="151549"/>
                  </a:lnTo>
                  <a:lnTo>
                    <a:pt x="4721415" y="149987"/>
                  </a:lnTo>
                  <a:lnTo>
                    <a:pt x="4695863" y="150482"/>
                  </a:lnTo>
                  <a:lnTo>
                    <a:pt x="4657737" y="154393"/>
                  </a:lnTo>
                  <a:lnTo>
                    <a:pt x="4608220" y="165912"/>
                  </a:lnTo>
                  <a:lnTo>
                    <a:pt x="4580839" y="174459"/>
                  </a:lnTo>
                  <a:lnTo>
                    <a:pt x="4580839" y="487006"/>
                  </a:lnTo>
                  <a:lnTo>
                    <a:pt x="4674362" y="487006"/>
                  </a:lnTo>
                  <a:lnTo>
                    <a:pt x="4674362" y="234696"/>
                  </a:lnTo>
                  <a:lnTo>
                    <a:pt x="4678527" y="233451"/>
                  </a:lnTo>
                  <a:lnTo>
                    <a:pt x="4684725" y="232295"/>
                  </a:lnTo>
                  <a:lnTo>
                    <a:pt x="4701019" y="230200"/>
                  </a:lnTo>
                  <a:lnTo>
                    <a:pt x="4708042" y="229692"/>
                  </a:lnTo>
                  <a:lnTo>
                    <a:pt x="4723460" y="229908"/>
                  </a:lnTo>
                  <a:lnTo>
                    <a:pt x="4779784" y="239737"/>
                  </a:lnTo>
                  <a:lnTo>
                    <a:pt x="4795482" y="162534"/>
                  </a:lnTo>
                  <a:close/>
                </a:path>
                <a:path w="6536055" h="605154">
                  <a:moveTo>
                    <a:pt x="5095468" y="287426"/>
                  </a:moveTo>
                  <a:lnTo>
                    <a:pt x="5091633" y="240360"/>
                  </a:lnTo>
                  <a:lnTo>
                    <a:pt x="5088140" y="225933"/>
                  </a:lnTo>
                  <a:lnTo>
                    <a:pt x="5084496" y="215099"/>
                  </a:lnTo>
                  <a:lnTo>
                    <a:pt x="5056035" y="176237"/>
                  </a:lnTo>
                  <a:lnTo>
                    <a:pt x="5020780" y="157518"/>
                  </a:lnTo>
                  <a:lnTo>
                    <a:pt x="4989982" y="150495"/>
                  </a:lnTo>
                  <a:lnTo>
                    <a:pt x="4990211" y="150495"/>
                  </a:lnTo>
                  <a:lnTo>
                    <a:pt x="4971593" y="148678"/>
                  </a:lnTo>
                  <a:lnTo>
                    <a:pt x="4955146" y="148183"/>
                  </a:lnTo>
                  <a:lnTo>
                    <a:pt x="4943602" y="148183"/>
                  </a:lnTo>
                  <a:lnTo>
                    <a:pt x="4903813" y="151396"/>
                  </a:lnTo>
                  <a:lnTo>
                    <a:pt x="4854143" y="160337"/>
                  </a:lnTo>
                  <a:lnTo>
                    <a:pt x="4841926" y="163804"/>
                  </a:lnTo>
                  <a:lnTo>
                    <a:pt x="4853851" y="239102"/>
                  </a:lnTo>
                  <a:lnTo>
                    <a:pt x="4862715" y="236143"/>
                  </a:lnTo>
                  <a:lnTo>
                    <a:pt x="4872355" y="233527"/>
                  </a:lnTo>
                  <a:lnTo>
                    <a:pt x="4882794" y="231279"/>
                  </a:lnTo>
                  <a:lnTo>
                    <a:pt x="4894008" y="229362"/>
                  </a:lnTo>
                  <a:lnTo>
                    <a:pt x="4905654" y="227863"/>
                  </a:lnTo>
                  <a:lnTo>
                    <a:pt x="4916932" y="226834"/>
                  </a:lnTo>
                  <a:lnTo>
                    <a:pt x="4916627" y="226834"/>
                  </a:lnTo>
                  <a:lnTo>
                    <a:pt x="4929200" y="226136"/>
                  </a:lnTo>
                  <a:lnTo>
                    <a:pt x="4941074" y="225933"/>
                  </a:lnTo>
                  <a:lnTo>
                    <a:pt x="4957635" y="226834"/>
                  </a:lnTo>
                  <a:lnTo>
                    <a:pt x="4997602" y="248170"/>
                  </a:lnTo>
                  <a:lnTo>
                    <a:pt x="5005730" y="278650"/>
                  </a:lnTo>
                  <a:lnTo>
                    <a:pt x="5005730" y="287426"/>
                  </a:lnTo>
                  <a:lnTo>
                    <a:pt x="5005730" y="348297"/>
                  </a:lnTo>
                  <a:lnTo>
                    <a:pt x="5005730" y="419227"/>
                  </a:lnTo>
                  <a:lnTo>
                    <a:pt x="5000688" y="420065"/>
                  </a:lnTo>
                  <a:lnTo>
                    <a:pt x="4994008" y="420700"/>
                  </a:lnTo>
                  <a:lnTo>
                    <a:pt x="4983619" y="421208"/>
                  </a:lnTo>
                  <a:lnTo>
                    <a:pt x="4979289" y="421386"/>
                  </a:lnTo>
                  <a:lnTo>
                    <a:pt x="4967579" y="421741"/>
                  </a:lnTo>
                  <a:lnTo>
                    <a:pt x="4959286" y="421741"/>
                  </a:lnTo>
                  <a:lnTo>
                    <a:pt x="4918811" y="413270"/>
                  </a:lnTo>
                  <a:lnTo>
                    <a:pt x="4904054" y="382828"/>
                  </a:lnTo>
                  <a:lnTo>
                    <a:pt x="4904054" y="375310"/>
                  </a:lnTo>
                  <a:lnTo>
                    <a:pt x="4935525" y="347167"/>
                  </a:lnTo>
                  <a:lnTo>
                    <a:pt x="4959286" y="344538"/>
                  </a:lnTo>
                  <a:lnTo>
                    <a:pt x="4974348" y="344538"/>
                  </a:lnTo>
                  <a:lnTo>
                    <a:pt x="4983150" y="345071"/>
                  </a:lnTo>
                  <a:lnTo>
                    <a:pt x="4982286" y="345071"/>
                  </a:lnTo>
                  <a:lnTo>
                    <a:pt x="4996307" y="346633"/>
                  </a:lnTo>
                  <a:lnTo>
                    <a:pt x="5001971" y="347472"/>
                  </a:lnTo>
                  <a:lnTo>
                    <a:pt x="5005730" y="348297"/>
                  </a:lnTo>
                  <a:lnTo>
                    <a:pt x="5005730" y="287426"/>
                  </a:lnTo>
                  <a:lnTo>
                    <a:pt x="4967681" y="282181"/>
                  </a:lnTo>
                  <a:lnTo>
                    <a:pt x="4959337" y="281876"/>
                  </a:lnTo>
                  <a:lnTo>
                    <a:pt x="4946497" y="281876"/>
                  </a:lnTo>
                  <a:lnTo>
                    <a:pt x="4934597" y="282181"/>
                  </a:lnTo>
                  <a:lnTo>
                    <a:pt x="4936287" y="282181"/>
                  </a:lnTo>
                  <a:lnTo>
                    <a:pt x="4923968" y="283108"/>
                  </a:lnTo>
                  <a:lnTo>
                    <a:pt x="4886198" y="290195"/>
                  </a:lnTo>
                  <a:lnTo>
                    <a:pt x="4844605" y="310857"/>
                  </a:lnTo>
                  <a:lnTo>
                    <a:pt x="4817694" y="346976"/>
                  </a:lnTo>
                  <a:lnTo>
                    <a:pt x="4811153" y="385330"/>
                  </a:lnTo>
                  <a:lnTo>
                    <a:pt x="4811788" y="399808"/>
                  </a:lnTo>
                  <a:lnTo>
                    <a:pt x="4826774" y="446036"/>
                  </a:lnTo>
                  <a:lnTo>
                    <a:pt x="4859934" y="475742"/>
                  </a:lnTo>
                  <a:lnTo>
                    <a:pt x="4908347" y="490740"/>
                  </a:lnTo>
                  <a:lnTo>
                    <a:pt x="4953000" y="493915"/>
                  </a:lnTo>
                  <a:lnTo>
                    <a:pt x="4976088" y="493560"/>
                  </a:lnTo>
                  <a:lnTo>
                    <a:pt x="4977054" y="493560"/>
                  </a:lnTo>
                  <a:lnTo>
                    <a:pt x="4998377" y="492506"/>
                  </a:lnTo>
                  <a:lnTo>
                    <a:pt x="4999139" y="492506"/>
                  </a:lnTo>
                  <a:lnTo>
                    <a:pt x="5020780" y="490550"/>
                  </a:lnTo>
                  <a:lnTo>
                    <a:pt x="5039614" y="487934"/>
                  </a:lnTo>
                  <a:lnTo>
                    <a:pt x="5071478" y="482384"/>
                  </a:lnTo>
                  <a:lnTo>
                    <a:pt x="5084457" y="479894"/>
                  </a:lnTo>
                  <a:lnTo>
                    <a:pt x="5095468" y="477596"/>
                  </a:lnTo>
                  <a:lnTo>
                    <a:pt x="5095468" y="421741"/>
                  </a:lnTo>
                  <a:lnTo>
                    <a:pt x="5095468" y="344538"/>
                  </a:lnTo>
                  <a:lnTo>
                    <a:pt x="5095468" y="287426"/>
                  </a:lnTo>
                  <a:close/>
                </a:path>
                <a:path w="6536055" h="605154">
                  <a:moveTo>
                    <a:pt x="5267464" y="156908"/>
                  </a:moveTo>
                  <a:lnTo>
                    <a:pt x="5173929" y="156908"/>
                  </a:lnTo>
                  <a:lnTo>
                    <a:pt x="5173929" y="487019"/>
                  </a:lnTo>
                  <a:lnTo>
                    <a:pt x="5267464" y="487019"/>
                  </a:lnTo>
                  <a:lnTo>
                    <a:pt x="5267464" y="156908"/>
                  </a:lnTo>
                  <a:close/>
                </a:path>
                <a:path w="6536055" h="605154">
                  <a:moveTo>
                    <a:pt x="5276227" y="61493"/>
                  </a:moveTo>
                  <a:lnTo>
                    <a:pt x="5259590" y="21005"/>
                  </a:lnTo>
                  <a:lnTo>
                    <a:pt x="5220373" y="6261"/>
                  </a:lnTo>
                  <a:lnTo>
                    <a:pt x="5209451" y="7188"/>
                  </a:lnTo>
                  <a:lnTo>
                    <a:pt x="5173865" y="29070"/>
                  </a:lnTo>
                  <a:lnTo>
                    <a:pt x="5164493" y="61493"/>
                  </a:lnTo>
                  <a:lnTo>
                    <a:pt x="5165534" y="73672"/>
                  </a:lnTo>
                  <a:lnTo>
                    <a:pt x="5189842" y="108432"/>
                  </a:lnTo>
                  <a:lnTo>
                    <a:pt x="5220373" y="116725"/>
                  </a:lnTo>
                  <a:lnTo>
                    <a:pt x="5231295" y="115811"/>
                  </a:lnTo>
                  <a:lnTo>
                    <a:pt x="5266868" y="93916"/>
                  </a:lnTo>
                  <a:lnTo>
                    <a:pt x="5276227" y="61493"/>
                  </a:lnTo>
                  <a:close/>
                </a:path>
                <a:path w="6536055" h="605154">
                  <a:moveTo>
                    <a:pt x="5633961" y="300621"/>
                  </a:moveTo>
                  <a:lnTo>
                    <a:pt x="5630075" y="253314"/>
                  </a:lnTo>
                  <a:lnTo>
                    <a:pt x="5617794" y="213385"/>
                  </a:lnTo>
                  <a:lnTo>
                    <a:pt x="5594947" y="181940"/>
                  </a:lnTo>
                  <a:lnTo>
                    <a:pt x="5559590" y="160337"/>
                  </a:lnTo>
                  <a:lnTo>
                    <a:pt x="5509742" y="150050"/>
                  </a:lnTo>
                  <a:lnTo>
                    <a:pt x="5489600" y="149364"/>
                  </a:lnTo>
                  <a:lnTo>
                    <a:pt x="5469128" y="149733"/>
                  </a:lnTo>
                  <a:lnTo>
                    <a:pt x="5429593" y="152704"/>
                  </a:lnTo>
                  <a:lnTo>
                    <a:pt x="5376329" y="161531"/>
                  </a:lnTo>
                  <a:lnTo>
                    <a:pt x="5349011" y="168186"/>
                  </a:lnTo>
                  <a:lnTo>
                    <a:pt x="5349011" y="487006"/>
                  </a:lnTo>
                  <a:lnTo>
                    <a:pt x="5442547" y="487006"/>
                  </a:lnTo>
                  <a:lnTo>
                    <a:pt x="5442547" y="232194"/>
                  </a:lnTo>
                  <a:lnTo>
                    <a:pt x="5455082" y="230619"/>
                  </a:lnTo>
                  <a:lnTo>
                    <a:pt x="5470169" y="229374"/>
                  </a:lnTo>
                  <a:lnTo>
                    <a:pt x="5477268" y="229057"/>
                  </a:lnTo>
                  <a:lnTo>
                    <a:pt x="5483949" y="229057"/>
                  </a:lnTo>
                  <a:lnTo>
                    <a:pt x="5521261" y="239661"/>
                  </a:lnTo>
                  <a:lnTo>
                    <a:pt x="5539714" y="290957"/>
                  </a:lnTo>
                  <a:lnTo>
                    <a:pt x="5540451" y="311899"/>
                  </a:lnTo>
                  <a:lnTo>
                    <a:pt x="5540451" y="487006"/>
                  </a:lnTo>
                  <a:lnTo>
                    <a:pt x="5633961" y="487006"/>
                  </a:lnTo>
                  <a:lnTo>
                    <a:pt x="5633961" y="300621"/>
                  </a:lnTo>
                  <a:close/>
                </a:path>
                <a:path w="6536055" h="605154">
                  <a:moveTo>
                    <a:pt x="5805932" y="156908"/>
                  </a:moveTo>
                  <a:lnTo>
                    <a:pt x="5712409" y="156908"/>
                  </a:lnTo>
                  <a:lnTo>
                    <a:pt x="5712409" y="487019"/>
                  </a:lnTo>
                  <a:lnTo>
                    <a:pt x="5805932" y="487019"/>
                  </a:lnTo>
                  <a:lnTo>
                    <a:pt x="5805932" y="156908"/>
                  </a:lnTo>
                  <a:close/>
                </a:path>
                <a:path w="6536055" h="605154">
                  <a:moveTo>
                    <a:pt x="5814707" y="61493"/>
                  </a:moveTo>
                  <a:lnTo>
                    <a:pt x="5798070" y="21005"/>
                  </a:lnTo>
                  <a:lnTo>
                    <a:pt x="5758853" y="6261"/>
                  </a:lnTo>
                  <a:lnTo>
                    <a:pt x="5747918" y="7188"/>
                  </a:lnTo>
                  <a:lnTo>
                    <a:pt x="5712345" y="29070"/>
                  </a:lnTo>
                  <a:lnTo>
                    <a:pt x="5702973" y="61493"/>
                  </a:lnTo>
                  <a:lnTo>
                    <a:pt x="5704014" y="73672"/>
                  </a:lnTo>
                  <a:lnTo>
                    <a:pt x="5728309" y="108432"/>
                  </a:lnTo>
                  <a:lnTo>
                    <a:pt x="5758853" y="116725"/>
                  </a:lnTo>
                  <a:lnTo>
                    <a:pt x="5769775" y="115811"/>
                  </a:lnTo>
                  <a:lnTo>
                    <a:pt x="5805348" y="93916"/>
                  </a:lnTo>
                  <a:lnTo>
                    <a:pt x="5814707" y="61493"/>
                  </a:lnTo>
                  <a:close/>
                </a:path>
                <a:path w="6536055" h="605154">
                  <a:moveTo>
                    <a:pt x="6172441" y="300621"/>
                  </a:moveTo>
                  <a:lnTo>
                    <a:pt x="6168555" y="253314"/>
                  </a:lnTo>
                  <a:lnTo>
                    <a:pt x="6156274" y="213385"/>
                  </a:lnTo>
                  <a:lnTo>
                    <a:pt x="6133427" y="181940"/>
                  </a:lnTo>
                  <a:lnTo>
                    <a:pt x="6098057" y="160337"/>
                  </a:lnTo>
                  <a:lnTo>
                    <a:pt x="6048222" y="150050"/>
                  </a:lnTo>
                  <a:lnTo>
                    <a:pt x="6028080" y="149364"/>
                  </a:lnTo>
                  <a:lnTo>
                    <a:pt x="6007608" y="149733"/>
                  </a:lnTo>
                  <a:lnTo>
                    <a:pt x="5968073" y="152704"/>
                  </a:lnTo>
                  <a:lnTo>
                    <a:pt x="5914809" y="161531"/>
                  </a:lnTo>
                  <a:lnTo>
                    <a:pt x="5887491" y="168186"/>
                  </a:lnTo>
                  <a:lnTo>
                    <a:pt x="5887491" y="487006"/>
                  </a:lnTo>
                  <a:lnTo>
                    <a:pt x="5981014" y="487006"/>
                  </a:lnTo>
                  <a:lnTo>
                    <a:pt x="5981014" y="232194"/>
                  </a:lnTo>
                  <a:lnTo>
                    <a:pt x="5993562" y="230619"/>
                  </a:lnTo>
                  <a:lnTo>
                    <a:pt x="6008636" y="229374"/>
                  </a:lnTo>
                  <a:lnTo>
                    <a:pt x="6015736" y="229057"/>
                  </a:lnTo>
                  <a:lnTo>
                    <a:pt x="6022429" y="229057"/>
                  </a:lnTo>
                  <a:lnTo>
                    <a:pt x="6059741" y="239661"/>
                  </a:lnTo>
                  <a:lnTo>
                    <a:pt x="6078182" y="290957"/>
                  </a:lnTo>
                  <a:lnTo>
                    <a:pt x="6078931" y="311899"/>
                  </a:lnTo>
                  <a:lnTo>
                    <a:pt x="6078931" y="487006"/>
                  </a:lnTo>
                  <a:lnTo>
                    <a:pt x="6172441" y="487006"/>
                  </a:lnTo>
                  <a:lnTo>
                    <a:pt x="6172441" y="300621"/>
                  </a:lnTo>
                  <a:close/>
                </a:path>
                <a:path w="6536055" h="605154">
                  <a:moveTo>
                    <a:pt x="6535814" y="168186"/>
                  </a:moveTo>
                  <a:lnTo>
                    <a:pt x="6490856" y="157746"/>
                  </a:lnTo>
                  <a:lnTo>
                    <a:pt x="6447129" y="151777"/>
                  </a:lnTo>
                  <a:lnTo>
                    <a:pt x="6442291" y="151333"/>
                  </a:lnTo>
                  <a:lnTo>
                    <a:pt x="6442291" y="227812"/>
                  </a:lnTo>
                  <a:lnTo>
                    <a:pt x="6442291" y="377190"/>
                  </a:lnTo>
                  <a:lnTo>
                    <a:pt x="6401079" y="389483"/>
                  </a:lnTo>
                  <a:lnTo>
                    <a:pt x="6393980" y="389724"/>
                  </a:lnTo>
                  <a:lnTo>
                    <a:pt x="6366243" y="384822"/>
                  </a:lnTo>
                  <a:lnTo>
                    <a:pt x="6346431" y="370116"/>
                  </a:lnTo>
                  <a:lnTo>
                    <a:pt x="6334569" y="345668"/>
                  </a:lnTo>
                  <a:lnTo>
                    <a:pt x="6330582" y="311277"/>
                  </a:lnTo>
                  <a:lnTo>
                    <a:pt x="6331699" y="293497"/>
                  </a:lnTo>
                  <a:lnTo>
                    <a:pt x="6331712" y="293281"/>
                  </a:lnTo>
                  <a:lnTo>
                    <a:pt x="6348781" y="249148"/>
                  </a:lnTo>
                  <a:lnTo>
                    <a:pt x="6386550" y="226225"/>
                  </a:lnTo>
                  <a:lnTo>
                    <a:pt x="6386246" y="226225"/>
                  </a:lnTo>
                  <a:lnTo>
                    <a:pt x="6404026" y="224663"/>
                  </a:lnTo>
                  <a:lnTo>
                    <a:pt x="6412382" y="224663"/>
                  </a:lnTo>
                  <a:lnTo>
                    <a:pt x="6419710" y="224980"/>
                  </a:lnTo>
                  <a:lnTo>
                    <a:pt x="6432245" y="226225"/>
                  </a:lnTo>
                  <a:lnTo>
                    <a:pt x="6437681" y="226961"/>
                  </a:lnTo>
                  <a:lnTo>
                    <a:pt x="6442291" y="227812"/>
                  </a:lnTo>
                  <a:lnTo>
                    <a:pt x="6442291" y="151333"/>
                  </a:lnTo>
                  <a:lnTo>
                    <a:pt x="6438201" y="150939"/>
                  </a:lnTo>
                  <a:lnTo>
                    <a:pt x="6429324" y="150253"/>
                  </a:lnTo>
                  <a:lnTo>
                    <a:pt x="6420561" y="149758"/>
                  </a:lnTo>
                  <a:lnTo>
                    <a:pt x="6411912" y="149453"/>
                  </a:lnTo>
                  <a:lnTo>
                    <a:pt x="6400698" y="149453"/>
                  </a:lnTo>
                  <a:lnTo>
                    <a:pt x="6348666" y="155892"/>
                  </a:lnTo>
                  <a:lnTo>
                    <a:pt x="6303518" y="175018"/>
                  </a:lnTo>
                  <a:lnTo>
                    <a:pt x="6269253" y="205117"/>
                  </a:lnTo>
                  <a:lnTo>
                    <a:pt x="6246482" y="245071"/>
                  </a:lnTo>
                  <a:lnTo>
                    <a:pt x="6235916" y="293281"/>
                  </a:lnTo>
                  <a:lnTo>
                    <a:pt x="6235192" y="311277"/>
                  </a:lnTo>
                  <a:lnTo>
                    <a:pt x="6237465" y="345668"/>
                  </a:lnTo>
                  <a:lnTo>
                    <a:pt x="6255664" y="402310"/>
                  </a:lnTo>
                  <a:lnTo>
                    <a:pt x="6291783" y="442277"/>
                  </a:lnTo>
                  <a:lnTo>
                    <a:pt x="6344196" y="462521"/>
                  </a:lnTo>
                  <a:lnTo>
                    <a:pt x="6376403" y="465048"/>
                  </a:lnTo>
                  <a:lnTo>
                    <a:pt x="6385636" y="464832"/>
                  </a:lnTo>
                  <a:lnTo>
                    <a:pt x="6394526" y="464185"/>
                  </a:lnTo>
                  <a:lnTo>
                    <a:pt x="6402591" y="463169"/>
                  </a:lnTo>
                  <a:lnTo>
                    <a:pt x="6402730" y="463169"/>
                  </a:lnTo>
                  <a:lnTo>
                    <a:pt x="6442291" y="451243"/>
                  </a:lnTo>
                  <a:lnTo>
                    <a:pt x="6442215" y="464185"/>
                  </a:lnTo>
                  <a:lnTo>
                    <a:pt x="6425666" y="508355"/>
                  </a:lnTo>
                  <a:lnTo>
                    <a:pt x="6387478" y="524814"/>
                  </a:lnTo>
                  <a:lnTo>
                    <a:pt x="6368872" y="525907"/>
                  </a:lnTo>
                  <a:lnTo>
                    <a:pt x="6353899" y="525589"/>
                  </a:lnTo>
                  <a:lnTo>
                    <a:pt x="6313957" y="520903"/>
                  </a:lnTo>
                  <a:lnTo>
                    <a:pt x="6267818" y="507085"/>
                  </a:lnTo>
                  <a:lnTo>
                    <a:pt x="6251511" y="585533"/>
                  </a:lnTo>
                  <a:lnTo>
                    <a:pt x="6292570" y="596785"/>
                  </a:lnTo>
                  <a:lnTo>
                    <a:pt x="6337490" y="603656"/>
                  </a:lnTo>
                  <a:lnTo>
                    <a:pt x="6367627" y="604989"/>
                  </a:lnTo>
                  <a:lnTo>
                    <a:pt x="6407798" y="602538"/>
                  </a:lnTo>
                  <a:lnTo>
                    <a:pt x="6471336" y="582930"/>
                  </a:lnTo>
                  <a:lnTo>
                    <a:pt x="6512687" y="543547"/>
                  </a:lnTo>
                  <a:lnTo>
                    <a:pt x="6533248" y="483463"/>
                  </a:lnTo>
                  <a:lnTo>
                    <a:pt x="6535814" y="445592"/>
                  </a:lnTo>
                  <a:lnTo>
                    <a:pt x="6535814" y="389724"/>
                  </a:lnTo>
                  <a:lnTo>
                    <a:pt x="6535814" y="224663"/>
                  </a:lnTo>
                  <a:lnTo>
                    <a:pt x="6535814" y="168186"/>
                  </a:lnTo>
                  <a:close/>
                </a:path>
              </a:pathLst>
            </a:custGeom>
            <a:solidFill>
              <a:srgbClr val="292C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107815" y="9167021"/>
              <a:ext cx="420370" cy="184150"/>
            </a:xfrm>
            <a:custGeom>
              <a:avLst/>
              <a:gdLst/>
              <a:ahLst/>
              <a:cxnLst/>
              <a:rect l="l" t="t" r="r" b="b"/>
              <a:pathLst>
                <a:path w="420370" h="184150">
                  <a:moveTo>
                    <a:pt x="344691" y="0"/>
                  </a:moveTo>
                  <a:lnTo>
                    <a:pt x="289562" y="12169"/>
                  </a:lnTo>
                  <a:lnTo>
                    <a:pt x="241577" y="25886"/>
                  </a:lnTo>
                  <a:lnTo>
                    <a:pt x="195616" y="42121"/>
                  </a:lnTo>
                  <a:lnTo>
                    <a:pt x="151838" y="60825"/>
                  </a:lnTo>
                  <a:lnTo>
                    <a:pt x="114669" y="79748"/>
                  </a:lnTo>
                  <a:lnTo>
                    <a:pt x="79730" y="100405"/>
                  </a:lnTo>
                  <a:lnTo>
                    <a:pt x="47139" y="122719"/>
                  </a:lnTo>
                  <a:lnTo>
                    <a:pt x="17015" y="146613"/>
                  </a:lnTo>
                  <a:lnTo>
                    <a:pt x="0" y="161167"/>
                  </a:lnTo>
                  <a:lnTo>
                    <a:pt x="76552" y="184140"/>
                  </a:lnTo>
                  <a:lnTo>
                    <a:pt x="81505" y="180392"/>
                  </a:lnTo>
                  <a:lnTo>
                    <a:pt x="104117" y="164224"/>
                  </a:lnTo>
                  <a:lnTo>
                    <a:pt x="153562" y="134591"/>
                  </a:lnTo>
                  <a:lnTo>
                    <a:pt x="228772" y="100910"/>
                  </a:lnTo>
                  <a:lnTo>
                    <a:pt x="280499" y="83784"/>
                  </a:lnTo>
                  <a:lnTo>
                    <a:pt x="334652" y="70060"/>
                  </a:lnTo>
                  <a:lnTo>
                    <a:pt x="390490" y="59956"/>
                  </a:lnTo>
                  <a:lnTo>
                    <a:pt x="419788" y="55694"/>
                  </a:lnTo>
                  <a:lnTo>
                    <a:pt x="344691" y="0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957551" y="9897179"/>
              <a:ext cx="1216025" cy="736600"/>
            </a:xfrm>
            <a:custGeom>
              <a:avLst/>
              <a:gdLst/>
              <a:ahLst/>
              <a:cxnLst/>
              <a:rect l="l" t="t" r="r" b="b"/>
              <a:pathLst>
                <a:path w="1216025" h="736600">
                  <a:moveTo>
                    <a:pt x="467537" y="692454"/>
                  </a:moveTo>
                  <a:lnTo>
                    <a:pt x="401599" y="663765"/>
                  </a:lnTo>
                  <a:lnTo>
                    <a:pt x="355193" y="639254"/>
                  </a:lnTo>
                  <a:lnTo>
                    <a:pt x="308622" y="610958"/>
                  </a:lnTo>
                  <a:lnTo>
                    <a:pt x="262013" y="578942"/>
                  </a:lnTo>
                  <a:lnTo>
                    <a:pt x="215480" y="543267"/>
                  </a:lnTo>
                  <a:lnTo>
                    <a:pt x="180987" y="513651"/>
                  </a:lnTo>
                  <a:lnTo>
                    <a:pt x="148424" y="483336"/>
                  </a:lnTo>
                  <a:lnTo>
                    <a:pt x="117894" y="452450"/>
                  </a:lnTo>
                  <a:lnTo>
                    <a:pt x="86283" y="417334"/>
                  </a:lnTo>
                  <a:lnTo>
                    <a:pt x="0" y="409727"/>
                  </a:lnTo>
                  <a:lnTo>
                    <a:pt x="52158" y="473062"/>
                  </a:lnTo>
                  <a:lnTo>
                    <a:pt x="90157" y="513461"/>
                  </a:lnTo>
                  <a:lnTo>
                    <a:pt x="131495" y="553034"/>
                  </a:lnTo>
                  <a:lnTo>
                    <a:pt x="176034" y="591642"/>
                  </a:lnTo>
                  <a:lnTo>
                    <a:pt x="221348" y="626503"/>
                  </a:lnTo>
                  <a:lnTo>
                    <a:pt x="266852" y="658177"/>
                  </a:lnTo>
                  <a:lnTo>
                    <a:pt x="312458" y="686600"/>
                  </a:lnTo>
                  <a:lnTo>
                    <a:pt x="358063" y="711695"/>
                  </a:lnTo>
                  <a:lnTo>
                    <a:pt x="403555" y="733412"/>
                  </a:lnTo>
                  <a:lnTo>
                    <a:pt x="410159" y="736320"/>
                  </a:lnTo>
                  <a:lnTo>
                    <a:pt x="467537" y="692454"/>
                  </a:lnTo>
                  <a:close/>
                </a:path>
                <a:path w="1216025" h="736600">
                  <a:moveTo>
                    <a:pt x="1215605" y="45783"/>
                  </a:moveTo>
                  <a:lnTo>
                    <a:pt x="1215123" y="20739"/>
                  </a:lnTo>
                  <a:lnTo>
                    <a:pt x="1214475" y="0"/>
                  </a:lnTo>
                  <a:lnTo>
                    <a:pt x="1153096" y="36652"/>
                  </a:lnTo>
                  <a:lnTo>
                    <a:pt x="1153160" y="59842"/>
                  </a:lnTo>
                  <a:lnTo>
                    <a:pt x="1152994" y="66357"/>
                  </a:lnTo>
                  <a:lnTo>
                    <a:pt x="1149908" y="118986"/>
                  </a:lnTo>
                  <a:lnTo>
                    <a:pt x="1143292" y="172046"/>
                  </a:lnTo>
                  <a:lnTo>
                    <a:pt x="1133246" y="225082"/>
                  </a:lnTo>
                  <a:lnTo>
                    <a:pt x="1119835" y="277647"/>
                  </a:lnTo>
                  <a:lnTo>
                    <a:pt x="1103172" y="329234"/>
                  </a:lnTo>
                  <a:lnTo>
                    <a:pt x="1086015" y="373164"/>
                  </a:lnTo>
                  <a:lnTo>
                    <a:pt x="1066558" y="415671"/>
                  </a:lnTo>
                  <a:lnTo>
                    <a:pt x="1044867" y="456628"/>
                  </a:lnTo>
                  <a:lnTo>
                    <a:pt x="1021016" y="495884"/>
                  </a:lnTo>
                  <a:lnTo>
                    <a:pt x="1011491" y="510527"/>
                  </a:lnTo>
                  <a:lnTo>
                    <a:pt x="1076312" y="525424"/>
                  </a:lnTo>
                  <a:lnTo>
                    <a:pt x="1104315" y="478167"/>
                  </a:lnTo>
                  <a:lnTo>
                    <a:pt x="1125664" y="436829"/>
                  </a:lnTo>
                  <a:lnTo>
                    <a:pt x="1144892" y="394157"/>
                  </a:lnTo>
                  <a:lnTo>
                    <a:pt x="1161935" y="350304"/>
                  </a:lnTo>
                  <a:lnTo>
                    <a:pt x="1177074" y="304253"/>
                  </a:lnTo>
                  <a:lnTo>
                    <a:pt x="1189799" y="257416"/>
                  </a:lnTo>
                  <a:lnTo>
                    <a:pt x="1200048" y="210070"/>
                  </a:lnTo>
                  <a:lnTo>
                    <a:pt x="1207770" y="162521"/>
                  </a:lnTo>
                  <a:lnTo>
                    <a:pt x="1212900" y="115049"/>
                  </a:lnTo>
                  <a:lnTo>
                    <a:pt x="1215390" y="67970"/>
                  </a:lnTo>
                  <a:lnTo>
                    <a:pt x="1215605" y="45783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" y="0"/>
            <a:ext cx="20104100" cy="2479675"/>
          </a:xfrm>
          <a:custGeom>
            <a:avLst/>
            <a:gdLst/>
            <a:ahLst/>
            <a:cxnLst/>
            <a:rect l="l" t="t" r="r" b="b"/>
            <a:pathLst>
              <a:path w="20104100" h="2479675">
                <a:moveTo>
                  <a:pt x="20103995" y="0"/>
                </a:moveTo>
                <a:lnTo>
                  <a:pt x="0" y="0"/>
                </a:lnTo>
                <a:lnTo>
                  <a:pt x="0" y="1062308"/>
                </a:lnTo>
                <a:lnTo>
                  <a:pt x="390802" y="1153405"/>
                </a:lnTo>
                <a:lnTo>
                  <a:pt x="1287716" y="1350605"/>
                </a:lnTo>
                <a:lnTo>
                  <a:pt x="2187485" y="1531970"/>
                </a:lnTo>
                <a:lnTo>
                  <a:pt x="3090050" y="1697485"/>
                </a:lnTo>
                <a:lnTo>
                  <a:pt x="3995351" y="1847132"/>
                </a:lnTo>
                <a:lnTo>
                  <a:pt x="4903329" y="1980896"/>
                </a:lnTo>
                <a:lnTo>
                  <a:pt x="5813924" y="2098759"/>
                </a:lnTo>
                <a:lnTo>
                  <a:pt x="6727076" y="2200706"/>
                </a:lnTo>
                <a:lnTo>
                  <a:pt x="7642726" y="2286719"/>
                </a:lnTo>
                <a:lnTo>
                  <a:pt x="8560814" y="2356783"/>
                </a:lnTo>
                <a:lnTo>
                  <a:pt x="9481282" y="2410881"/>
                </a:lnTo>
                <a:lnTo>
                  <a:pt x="10538169" y="2453201"/>
                </a:lnTo>
                <a:lnTo>
                  <a:pt x="11065882" y="2466455"/>
                </a:lnTo>
                <a:lnTo>
                  <a:pt x="12155465" y="2479060"/>
                </a:lnTo>
                <a:lnTo>
                  <a:pt x="12216079" y="2479060"/>
                </a:lnTo>
                <a:lnTo>
                  <a:pt x="12357750" y="2478676"/>
                </a:lnTo>
                <a:lnTo>
                  <a:pt x="13423724" y="2464178"/>
                </a:lnTo>
                <a:lnTo>
                  <a:pt x="14543445" y="2426860"/>
                </a:lnTo>
                <a:lnTo>
                  <a:pt x="15660293" y="2367413"/>
                </a:lnTo>
                <a:lnTo>
                  <a:pt x="16683335" y="2292529"/>
                </a:lnTo>
                <a:lnTo>
                  <a:pt x="17741529" y="2195160"/>
                </a:lnTo>
                <a:lnTo>
                  <a:pt x="18802919" y="2077584"/>
                </a:lnTo>
                <a:lnTo>
                  <a:pt x="19867388" y="1939830"/>
                </a:lnTo>
                <a:lnTo>
                  <a:pt x="20104072" y="1906519"/>
                </a:lnTo>
                <a:lnTo>
                  <a:pt x="20103995" y="0"/>
                </a:lnTo>
                <a:close/>
              </a:path>
            </a:pathLst>
          </a:custGeom>
          <a:solidFill>
            <a:srgbClr val="E9584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9696891"/>
            <a:ext cx="4952365" cy="1612265"/>
            <a:chOff x="0" y="9696891"/>
            <a:chExt cx="4952365" cy="1612265"/>
          </a:xfrm>
        </p:grpSpPr>
        <p:sp>
          <p:nvSpPr>
            <p:cNvPr id="4" name="object 4" descr=""/>
            <p:cNvSpPr/>
            <p:nvPr/>
          </p:nvSpPr>
          <p:spPr>
            <a:xfrm>
              <a:off x="0" y="10518901"/>
              <a:ext cx="3956685" cy="789940"/>
            </a:xfrm>
            <a:custGeom>
              <a:avLst/>
              <a:gdLst/>
              <a:ahLst/>
              <a:cxnLst/>
              <a:rect l="l" t="t" r="r" b="b"/>
              <a:pathLst>
                <a:path w="3956685" h="789940">
                  <a:moveTo>
                    <a:pt x="2157295" y="0"/>
                  </a:moveTo>
                  <a:lnTo>
                    <a:pt x="2107110" y="299"/>
                  </a:lnTo>
                  <a:lnTo>
                    <a:pt x="2056703" y="1442"/>
                  </a:lnTo>
                  <a:lnTo>
                    <a:pt x="2006091" y="3429"/>
                  </a:lnTo>
                  <a:lnTo>
                    <a:pt x="1957080" y="6131"/>
                  </a:lnTo>
                  <a:lnTo>
                    <a:pt x="1907886" y="9622"/>
                  </a:lnTo>
                  <a:lnTo>
                    <a:pt x="1858527" y="13899"/>
                  </a:lnTo>
                  <a:lnTo>
                    <a:pt x="1809024" y="18959"/>
                  </a:lnTo>
                  <a:lnTo>
                    <a:pt x="1759398" y="24799"/>
                  </a:lnTo>
                  <a:lnTo>
                    <a:pt x="1709668" y="31416"/>
                  </a:lnTo>
                  <a:lnTo>
                    <a:pt x="1659855" y="38807"/>
                  </a:lnTo>
                  <a:lnTo>
                    <a:pt x="1609979" y="46968"/>
                  </a:lnTo>
                  <a:lnTo>
                    <a:pt x="1560060" y="55897"/>
                  </a:lnTo>
                  <a:lnTo>
                    <a:pt x="1510118" y="65591"/>
                  </a:lnTo>
                  <a:lnTo>
                    <a:pt x="1460173" y="76046"/>
                  </a:lnTo>
                  <a:lnTo>
                    <a:pt x="1410246" y="87259"/>
                  </a:lnTo>
                  <a:lnTo>
                    <a:pt x="1361739" y="98818"/>
                  </a:lnTo>
                  <a:lnTo>
                    <a:pt x="1313221" y="111106"/>
                  </a:lnTo>
                  <a:lnTo>
                    <a:pt x="1264710" y="124115"/>
                  </a:lnTo>
                  <a:lnTo>
                    <a:pt x="1216225" y="137838"/>
                  </a:lnTo>
                  <a:lnTo>
                    <a:pt x="1167783" y="152268"/>
                  </a:lnTo>
                  <a:lnTo>
                    <a:pt x="1119403" y="167396"/>
                  </a:lnTo>
                  <a:lnTo>
                    <a:pt x="1071103" y="183216"/>
                  </a:lnTo>
                  <a:lnTo>
                    <a:pt x="1022902" y="199720"/>
                  </a:lnTo>
                  <a:lnTo>
                    <a:pt x="974819" y="216901"/>
                  </a:lnTo>
                  <a:lnTo>
                    <a:pt x="926870" y="234751"/>
                  </a:lnTo>
                  <a:lnTo>
                    <a:pt x="879075" y="253262"/>
                  </a:lnTo>
                  <a:lnTo>
                    <a:pt x="831453" y="272427"/>
                  </a:lnTo>
                  <a:lnTo>
                    <a:pt x="784021" y="292239"/>
                  </a:lnTo>
                  <a:lnTo>
                    <a:pt x="736798" y="312690"/>
                  </a:lnTo>
                  <a:lnTo>
                    <a:pt x="689802" y="333773"/>
                  </a:lnTo>
                  <a:lnTo>
                    <a:pt x="643052" y="355480"/>
                  </a:lnTo>
                  <a:lnTo>
                    <a:pt x="596565" y="377804"/>
                  </a:lnTo>
                  <a:lnTo>
                    <a:pt x="550361" y="400737"/>
                  </a:lnTo>
                  <a:lnTo>
                    <a:pt x="504457" y="424272"/>
                  </a:lnTo>
                  <a:lnTo>
                    <a:pt x="458873" y="448401"/>
                  </a:lnTo>
                  <a:lnTo>
                    <a:pt x="413626" y="473117"/>
                  </a:lnTo>
                  <a:lnTo>
                    <a:pt x="368734" y="498412"/>
                  </a:lnTo>
                  <a:lnTo>
                    <a:pt x="324217" y="524279"/>
                  </a:lnTo>
                  <a:lnTo>
                    <a:pt x="280092" y="550711"/>
                  </a:lnTo>
                  <a:lnTo>
                    <a:pt x="236417" y="577666"/>
                  </a:lnTo>
                  <a:lnTo>
                    <a:pt x="193169" y="605163"/>
                  </a:lnTo>
                  <a:lnTo>
                    <a:pt x="150363" y="633188"/>
                  </a:lnTo>
                  <a:lnTo>
                    <a:pt x="108013" y="661730"/>
                  </a:lnTo>
                  <a:lnTo>
                    <a:pt x="66134" y="690774"/>
                  </a:lnTo>
                  <a:lnTo>
                    <a:pt x="24740" y="720310"/>
                  </a:lnTo>
                  <a:lnTo>
                    <a:pt x="0" y="738469"/>
                  </a:lnTo>
                  <a:lnTo>
                    <a:pt x="0" y="789654"/>
                  </a:lnTo>
                  <a:lnTo>
                    <a:pt x="398099" y="789654"/>
                  </a:lnTo>
                  <a:lnTo>
                    <a:pt x="417951" y="777384"/>
                  </a:lnTo>
                  <a:lnTo>
                    <a:pt x="460797" y="751733"/>
                  </a:lnTo>
                  <a:lnTo>
                    <a:pt x="504176" y="726572"/>
                  </a:lnTo>
                  <a:lnTo>
                    <a:pt x="547858" y="702035"/>
                  </a:lnTo>
                  <a:lnTo>
                    <a:pt x="591893" y="678089"/>
                  </a:lnTo>
                  <a:lnTo>
                    <a:pt x="636264" y="654741"/>
                  </a:lnTo>
                  <a:lnTo>
                    <a:pt x="680950" y="631999"/>
                  </a:lnTo>
                  <a:lnTo>
                    <a:pt x="725931" y="609872"/>
                  </a:lnTo>
                  <a:lnTo>
                    <a:pt x="771189" y="588366"/>
                  </a:lnTo>
                  <a:lnTo>
                    <a:pt x="816705" y="567489"/>
                  </a:lnTo>
                  <a:lnTo>
                    <a:pt x="862458" y="547251"/>
                  </a:lnTo>
                  <a:lnTo>
                    <a:pt x="908429" y="527658"/>
                  </a:lnTo>
                  <a:lnTo>
                    <a:pt x="954599" y="508718"/>
                  </a:lnTo>
                  <a:lnTo>
                    <a:pt x="1000949" y="490439"/>
                  </a:lnTo>
                  <a:lnTo>
                    <a:pt x="1047460" y="472830"/>
                  </a:lnTo>
                  <a:lnTo>
                    <a:pt x="1094111" y="455897"/>
                  </a:lnTo>
                  <a:lnTo>
                    <a:pt x="1140883" y="439650"/>
                  </a:lnTo>
                  <a:lnTo>
                    <a:pt x="1187758" y="424095"/>
                  </a:lnTo>
                  <a:lnTo>
                    <a:pt x="1234715" y="409240"/>
                  </a:lnTo>
                  <a:lnTo>
                    <a:pt x="1281736" y="395095"/>
                  </a:lnTo>
                  <a:lnTo>
                    <a:pt x="1328801" y="381665"/>
                  </a:lnTo>
                  <a:lnTo>
                    <a:pt x="1375890" y="368960"/>
                  </a:lnTo>
                  <a:lnTo>
                    <a:pt x="1422985" y="356987"/>
                  </a:lnTo>
                  <a:lnTo>
                    <a:pt x="1470066" y="345754"/>
                  </a:lnTo>
                  <a:lnTo>
                    <a:pt x="1520336" y="334485"/>
                  </a:lnTo>
                  <a:lnTo>
                    <a:pt x="1570598" y="324054"/>
                  </a:lnTo>
                  <a:lnTo>
                    <a:pt x="1620828" y="314462"/>
                  </a:lnTo>
                  <a:lnTo>
                    <a:pt x="1671003" y="305715"/>
                  </a:lnTo>
                  <a:lnTo>
                    <a:pt x="1721098" y="297814"/>
                  </a:lnTo>
                  <a:lnTo>
                    <a:pt x="1771090" y="290763"/>
                  </a:lnTo>
                  <a:lnTo>
                    <a:pt x="1820954" y="284566"/>
                  </a:lnTo>
                  <a:lnTo>
                    <a:pt x="1869506" y="279351"/>
                  </a:lnTo>
                  <a:lnTo>
                    <a:pt x="1869288" y="279351"/>
                  </a:lnTo>
                  <a:lnTo>
                    <a:pt x="1920204" y="274747"/>
                  </a:lnTo>
                  <a:lnTo>
                    <a:pt x="1969542" y="271132"/>
                  </a:lnTo>
                  <a:lnTo>
                    <a:pt x="2018656" y="268384"/>
                  </a:lnTo>
                  <a:lnTo>
                    <a:pt x="2084294" y="266064"/>
                  </a:lnTo>
                  <a:lnTo>
                    <a:pt x="3301389" y="265274"/>
                  </a:lnTo>
                  <a:lnTo>
                    <a:pt x="3283770" y="256040"/>
                  </a:lnTo>
                  <a:lnTo>
                    <a:pt x="3238654" y="233724"/>
                  </a:lnTo>
                  <a:lnTo>
                    <a:pt x="3192903" y="212406"/>
                  </a:lnTo>
                  <a:lnTo>
                    <a:pt x="3146521" y="192088"/>
                  </a:lnTo>
                  <a:lnTo>
                    <a:pt x="3099514" y="172771"/>
                  </a:lnTo>
                  <a:lnTo>
                    <a:pt x="3051887" y="154459"/>
                  </a:lnTo>
                  <a:lnTo>
                    <a:pt x="3003644" y="137152"/>
                  </a:lnTo>
                  <a:lnTo>
                    <a:pt x="2954791" y="120855"/>
                  </a:lnTo>
                  <a:lnTo>
                    <a:pt x="2905332" y="105567"/>
                  </a:lnTo>
                  <a:lnTo>
                    <a:pt x="2855273" y="91293"/>
                  </a:lnTo>
                  <a:lnTo>
                    <a:pt x="2804617" y="78033"/>
                  </a:lnTo>
                  <a:lnTo>
                    <a:pt x="2753371" y="65791"/>
                  </a:lnTo>
                  <a:lnTo>
                    <a:pt x="2701539" y="54567"/>
                  </a:lnTo>
                  <a:lnTo>
                    <a:pt x="2649126" y="44365"/>
                  </a:lnTo>
                  <a:lnTo>
                    <a:pt x="2596136" y="35187"/>
                  </a:lnTo>
                  <a:lnTo>
                    <a:pt x="2548723" y="27914"/>
                  </a:lnTo>
                  <a:lnTo>
                    <a:pt x="2500933" y="21480"/>
                  </a:lnTo>
                  <a:lnTo>
                    <a:pt x="2452784" y="15887"/>
                  </a:lnTo>
                  <a:lnTo>
                    <a:pt x="2404291" y="11135"/>
                  </a:lnTo>
                  <a:lnTo>
                    <a:pt x="2355474" y="7225"/>
                  </a:lnTo>
                  <a:lnTo>
                    <a:pt x="2306348" y="4155"/>
                  </a:lnTo>
                  <a:lnTo>
                    <a:pt x="2256931" y="1928"/>
                  </a:lnTo>
                  <a:lnTo>
                    <a:pt x="2207241" y="542"/>
                  </a:lnTo>
                  <a:lnTo>
                    <a:pt x="2157295" y="0"/>
                  </a:lnTo>
                  <a:close/>
                </a:path>
                <a:path w="3956685" h="789940">
                  <a:moveTo>
                    <a:pt x="3301389" y="265274"/>
                  </a:moveTo>
                  <a:lnTo>
                    <a:pt x="2149501" y="265274"/>
                  </a:lnTo>
                  <a:lnTo>
                    <a:pt x="2201339" y="265775"/>
                  </a:lnTo>
                  <a:lnTo>
                    <a:pt x="2252883" y="267274"/>
                  </a:lnTo>
                  <a:lnTo>
                    <a:pt x="2304088" y="269768"/>
                  </a:lnTo>
                  <a:lnTo>
                    <a:pt x="2354912" y="273253"/>
                  </a:lnTo>
                  <a:lnTo>
                    <a:pt x="2405311" y="277726"/>
                  </a:lnTo>
                  <a:lnTo>
                    <a:pt x="2455242" y="283182"/>
                  </a:lnTo>
                  <a:lnTo>
                    <a:pt x="2504663" y="289619"/>
                  </a:lnTo>
                  <a:lnTo>
                    <a:pt x="2553530" y="297033"/>
                  </a:lnTo>
                  <a:lnTo>
                    <a:pt x="2604930" y="305988"/>
                  </a:lnTo>
                  <a:lnTo>
                    <a:pt x="2655698" y="316016"/>
                  </a:lnTo>
                  <a:lnTo>
                    <a:pt x="2705829" y="327115"/>
                  </a:lnTo>
                  <a:lnTo>
                    <a:pt x="2755316" y="339280"/>
                  </a:lnTo>
                  <a:lnTo>
                    <a:pt x="2804155" y="352511"/>
                  </a:lnTo>
                  <a:lnTo>
                    <a:pt x="2852339" y="366805"/>
                  </a:lnTo>
                  <a:lnTo>
                    <a:pt x="2899862" y="382158"/>
                  </a:lnTo>
                  <a:lnTo>
                    <a:pt x="2946720" y="398569"/>
                  </a:lnTo>
                  <a:lnTo>
                    <a:pt x="2992905" y="416035"/>
                  </a:lnTo>
                  <a:lnTo>
                    <a:pt x="3038414" y="434554"/>
                  </a:lnTo>
                  <a:lnTo>
                    <a:pt x="3083240" y="454123"/>
                  </a:lnTo>
                  <a:lnTo>
                    <a:pt x="3127377" y="474739"/>
                  </a:lnTo>
                  <a:lnTo>
                    <a:pt x="3170819" y="496401"/>
                  </a:lnTo>
                  <a:lnTo>
                    <a:pt x="3213562" y="519105"/>
                  </a:lnTo>
                  <a:lnTo>
                    <a:pt x="3255599" y="542850"/>
                  </a:lnTo>
                  <a:lnTo>
                    <a:pt x="3296925" y="567632"/>
                  </a:lnTo>
                  <a:lnTo>
                    <a:pt x="3337533" y="593449"/>
                  </a:lnTo>
                  <a:lnTo>
                    <a:pt x="3377419" y="620299"/>
                  </a:lnTo>
                  <a:lnTo>
                    <a:pt x="3416577" y="648179"/>
                  </a:lnTo>
                  <a:lnTo>
                    <a:pt x="3455001" y="677087"/>
                  </a:lnTo>
                  <a:lnTo>
                    <a:pt x="3492685" y="707020"/>
                  </a:lnTo>
                  <a:lnTo>
                    <a:pt x="3546482" y="751733"/>
                  </a:lnTo>
                  <a:lnTo>
                    <a:pt x="3582521" y="783576"/>
                  </a:lnTo>
                  <a:lnTo>
                    <a:pt x="3589046" y="789654"/>
                  </a:lnTo>
                  <a:lnTo>
                    <a:pt x="3956070" y="789654"/>
                  </a:lnTo>
                  <a:lnTo>
                    <a:pt x="3929029" y="758085"/>
                  </a:lnTo>
                  <a:lnTo>
                    <a:pt x="3895592" y="720867"/>
                  </a:lnTo>
                  <a:lnTo>
                    <a:pt x="3861317" y="684490"/>
                  </a:lnTo>
                  <a:lnTo>
                    <a:pt x="3826208" y="648958"/>
                  </a:lnTo>
                  <a:lnTo>
                    <a:pt x="3790267" y="614276"/>
                  </a:lnTo>
                  <a:lnTo>
                    <a:pt x="3753498" y="580447"/>
                  </a:lnTo>
                  <a:lnTo>
                    <a:pt x="3715903" y="547478"/>
                  </a:lnTo>
                  <a:lnTo>
                    <a:pt x="3677485" y="515371"/>
                  </a:lnTo>
                  <a:lnTo>
                    <a:pt x="3621249" y="470218"/>
                  </a:lnTo>
                  <a:lnTo>
                    <a:pt x="3581390" y="439999"/>
                  </a:lnTo>
                  <a:lnTo>
                    <a:pt x="3540857" y="410762"/>
                  </a:lnTo>
                  <a:lnTo>
                    <a:pt x="3499654" y="382506"/>
                  </a:lnTo>
                  <a:lnTo>
                    <a:pt x="3457787" y="355235"/>
                  </a:lnTo>
                  <a:lnTo>
                    <a:pt x="3415260" y="328951"/>
                  </a:lnTo>
                  <a:lnTo>
                    <a:pt x="3372078" y="303655"/>
                  </a:lnTo>
                  <a:lnTo>
                    <a:pt x="3328247" y="279351"/>
                  </a:lnTo>
                  <a:lnTo>
                    <a:pt x="3301389" y="265274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9696891"/>
              <a:ext cx="4952365" cy="1612265"/>
            </a:xfrm>
            <a:custGeom>
              <a:avLst/>
              <a:gdLst/>
              <a:ahLst/>
              <a:cxnLst/>
              <a:rect l="l" t="t" r="r" b="b"/>
              <a:pathLst>
                <a:path w="4952365" h="1612265">
                  <a:moveTo>
                    <a:pt x="3623747" y="283653"/>
                  </a:moveTo>
                  <a:lnTo>
                    <a:pt x="2188452" y="283653"/>
                  </a:lnTo>
                  <a:lnTo>
                    <a:pt x="2241638" y="284027"/>
                  </a:lnTo>
                  <a:lnTo>
                    <a:pt x="2294652" y="285148"/>
                  </a:lnTo>
                  <a:lnTo>
                    <a:pt x="2347482" y="287016"/>
                  </a:lnTo>
                  <a:lnTo>
                    <a:pt x="2400113" y="289628"/>
                  </a:lnTo>
                  <a:lnTo>
                    <a:pt x="2452535" y="292984"/>
                  </a:lnTo>
                  <a:lnTo>
                    <a:pt x="2504732" y="297081"/>
                  </a:lnTo>
                  <a:lnTo>
                    <a:pt x="2556694" y="301920"/>
                  </a:lnTo>
                  <a:lnTo>
                    <a:pt x="2608406" y="307498"/>
                  </a:lnTo>
                  <a:lnTo>
                    <a:pt x="2659855" y="313815"/>
                  </a:lnTo>
                  <a:lnTo>
                    <a:pt x="2711030" y="320869"/>
                  </a:lnTo>
                  <a:lnTo>
                    <a:pt x="2761917" y="328658"/>
                  </a:lnTo>
                  <a:lnTo>
                    <a:pt x="2812502" y="337182"/>
                  </a:lnTo>
                  <a:lnTo>
                    <a:pt x="2862774" y="346439"/>
                  </a:lnTo>
                  <a:lnTo>
                    <a:pt x="2912719" y="356428"/>
                  </a:lnTo>
                  <a:lnTo>
                    <a:pt x="2962324" y="367148"/>
                  </a:lnTo>
                  <a:lnTo>
                    <a:pt x="3012364" y="378720"/>
                  </a:lnTo>
                  <a:lnTo>
                    <a:pt x="3062034" y="391038"/>
                  </a:lnTo>
                  <a:lnTo>
                    <a:pt x="3111529" y="404157"/>
                  </a:lnTo>
                  <a:lnTo>
                    <a:pt x="3160175" y="417885"/>
                  </a:lnTo>
                  <a:lnTo>
                    <a:pt x="3208600" y="432399"/>
                  </a:lnTo>
                  <a:lnTo>
                    <a:pt x="3256566" y="447631"/>
                  </a:lnTo>
                  <a:lnTo>
                    <a:pt x="3304049" y="463574"/>
                  </a:lnTo>
                  <a:lnTo>
                    <a:pt x="3351027" y="480221"/>
                  </a:lnTo>
                  <a:lnTo>
                    <a:pt x="3397477" y="497565"/>
                  </a:lnTo>
                  <a:lnTo>
                    <a:pt x="3443378" y="515598"/>
                  </a:lnTo>
                  <a:lnTo>
                    <a:pt x="3488706" y="534315"/>
                  </a:lnTo>
                  <a:lnTo>
                    <a:pt x="3534600" y="554220"/>
                  </a:lnTo>
                  <a:lnTo>
                    <a:pt x="3579887" y="574839"/>
                  </a:lnTo>
                  <a:lnTo>
                    <a:pt x="3624547" y="596160"/>
                  </a:lnTo>
                  <a:lnTo>
                    <a:pt x="3668560" y="618173"/>
                  </a:lnTo>
                  <a:lnTo>
                    <a:pt x="3711904" y="640867"/>
                  </a:lnTo>
                  <a:lnTo>
                    <a:pt x="3754561" y="664229"/>
                  </a:lnTo>
                  <a:lnTo>
                    <a:pt x="3796510" y="688250"/>
                  </a:lnTo>
                  <a:lnTo>
                    <a:pt x="3837730" y="712918"/>
                  </a:lnTo>
                  <a:lnTo>
                    <a:pt x="3878202" y="738223"/>
                  </a:lnTo>
                  <a:lnTo>
                    <a:pt x="3917904" y="764152"/>
                  </a:lnTo>
                  <a:lnTo>
                    <a:pt x="3956817" y="790695"/>
                  </a:lnTo>
                  <a:lnTo>
                    <a:pt x="3999097" y="820869"/>
                  </a:lnTo>
                  <a:lnTo>
                    <a:pt x="4040346" y="851733"/>
                  </a:lnTo>
                  <a:lnTo>
                    <a:pt x="4080561" y="883284"/>
                  </a:lnTo>
                  <a:lnTo>
                    <a:pt x="4119739" y="915515"/>
                  </a:lnTo>
                  <a:lnTo>
                    <a:pt x="4157874" y="948423"/>
                  </a:lnTo>
                  <a:lnTo>
                    <a:pt x="4194964" y="982004"/>
                  </a:lnTo>
                  <a:lnTo>
                    <a:pt x="4231004" y="1016251"/>
                  </a:lnTo>
                  <a:lnTo>
                    <a:pt x="4265990" y="1051161"/>
                  </a:lnTo>
                  <a:lnTo>
                    <a:pt x="4299918" y="1086729"/>
                  </a:lnTo>
                  <a:lnTo>
                    <a:pt x="4332785" y="1122950"/>
                  </a:lnTo>
                  <a:lnTo>
                    <a:pt x="4364585" y="1159821"/>
                  </a:lnTo>
                  <a:lnTo>
                    <a:pt x="4395316" y="1197335"/>
                  </a:lnTo>
                  <a:lnTo>
                    <a:pt x="4424973" y="1235488"/>
                  </a:lnTo>
                  <a:lnTo>
                    <a:pt x="4453553" y="1274276"/>
                  </a:lnTo>
                  <a:lnTo>
                    <a:pt x="4481051" y="1313694"/>
                  </a:lnTo>
                  <a:lnTo>
                    <a:pt x="4507463" y="1353738"/>
                  </a:lnTo>
                  <a:lnTo>
                    <a:pt x="4532786" y="1394402"/>
                  </a:lnTo>
                  <a:lnTo>
                    <a:pt x="4557015" y="1435683"/>
                  </a:lnTo>
                  <a:lnTo>
                    <a:pt x="4580146" y="1477575"/>
                  </a:lnTo>
                  <a:lnTo>
                    <a:pt x="4602176" y="1520073"/>
                  </a:lnTo>
                  <a:lnTo>
                    <a:pt x="4623101" y="1563174"/>
                  </a:lnTo>
                  <a:lnTo>
                    <a:pt x="4645509" y="1611664"/>
                  </a:lnTo>
                  <a:lnTo>
                    <a:pt x="4952274" y="1611664"/>
                  </a:lnTo>
                  <a:lnTo>
                    <a:pt x="4929717" y="1554376"/>
                  </a:lnTo>
                  <a:lnTo>
                    <a:pt x="4910016" y="1508203"/>
                  </a:lnTo>
                  <a:lnTo>
                    <a:pt x="4889197" y="1462455"/>
                  </a:lnTo>
                  <a:lnTo>
                    <a:pt x="4858828" y="1398983"/>
                  </a:lnTo>
                  <a:lnTo>
                    <a:pt x="4836897" y="1356136"/>
                  </a:lnTo>
                  <a:lnTo>
                    <a:pt x="4814013" y="1313835"/>
                  </a:lnTo>
                  <a:lnTo>
                    <a:pt x="4790181" y="1272083"/>
                  </a:lnTo>
                  <a:lnTo>
                    <a:pt x="4765402" y="1230884"/>
                  </a:lnTo>
                  <a:lnTo>
                    <a:pt x="4739682" y="1190241"/>
                  </a:lnTo>
                  <a:lnTo>
                    <a:pt x="4713021" y="1150159"/>
                  </a:lnTo>
                  <a:lnTo>
                    <a:pt x="4685424" y="1110640"/>
                  </a:lnTo>
                  <a:lnTo>
                    <a:pt x="4656893" y="1071689"/>
                  </a:lnTo>
                  <a:lnTo>
                    <a:pt x="4627432" y="1033309"/>
                  </a:lnTo>
                  <a:lnTo>
                    <a:pt x="4597043" y="995503"/>
                  </a:lnTo>
                  <a:lnTo>
                    <a:pt x="4565731" y="958276"/>
                  </a:lnTo>
                  <a:lnTo>
                    <a:pt x="4533497" y="921631"/>
                  </a:lnTo>
                  <a:lnTo>
                    <a:pt x="4500345" y="885572"/>
                  </a:lnTo>
                  <a:lnTo>
                    <a:pt x="4466277" y="850102"/>
                  </a:lnTo>
                  <a:lnTo>
                    <a:pt x="4431298" y="815224"/>
                  </a:lnTo>
                  <a:lnTo>
                    <a:pt x="4395410" y="780944"/>
                  </a:lnTo>
                  <a:lnTo>
                    <a:pt x="4358616" y="747263"/>
                  </a:lnTo>
                  <a:lnTo>
                    <a:pt x="4320919" y="714187"/>
                  </a:lnTo>
                  <a:lnTo>
                    <a:pt x="4282323" y="681718"/>
                  </a:lnTo>
                  <a:lnTo>
                    <a:pt x="4242829" y="649860"/>
                  </a:lnTo>
                  <a:lnTo>
                    <a:pt x="4202443" y="618617"/>
                  </a:lnTo>
                  <a:lnTo>
                    <a:pt x="4161165" y="587992"/>
                  </a:lnTo>
                  <a:lnTo>
                    <a:pt x="4119001" y="557990"/>
                  </a:lnTo>
                  <a:lnTo>
                    <a:pt x="4079315" y="530855"/>
                  </a:lnTo>
                  <a:lnTo>
                    <a:pt x="4038914" y="504306"/>
                  </a:lnTo>
                  <a:lnTo>
                    <a:pt x="3997816" y="478353"/>
                  </a:lnTo>
                  <a:lnTo>
                    <a:pt x="3956036" y="453005"/>
                  </a:lnTo>
                  <a:lnTo>
                    <a:pt x="3913591" y="428270"/>
                  </a:lnTo>
                  <a:lnTo>
                    <a:pt x="3870497" y="404157"/>
                  </a:lnTo>
                  <a:lnTo>
                    <a:pt x="3826770" y="380675"/>
                  </a:lnTo>
                  <a:lnTo>
                    <a:pt x="3782428" y="357832"/>
                  </a:lnTo>
                  <a:lnTo>
                    <a:pt x="3737486" y="335638"/>
                  </a:lnTo>
                  <a:lnTo>
                    <a:pt x="3691961" y="314102"/>
                  </a:lnTo>
                  <a:lnTo>
                    <a:pt x="3645869" y="293231"/>
                  </a:lnTo>
                  <a:lnTo>
                    <a:pt x="3623747" y="283653"/>
                  </a:lnTo>
                  <a:close/>
                </a:path>
                <a:path w="4952365" h="1612265">
                  <a:moveTo>
                    <a:pt x="2177152" y="0"/>
                  </a:moveTo>
                  <a:lnTo>
                    <a:pt x="2126242" y="469"/>
                  </a:lnTo>
                  <a:lnTo>
                    <a:pt x="2075358" y="1592"/>
                  </a:lnTo>
                  <a:lnTo>
                    <a:pt x="2024524" y="3372"/>
                  </a:lnTo>
                  <a:lnTo>
                    <a:pt x="1973764" y="5810"/>
                  </a:lnTo>
                  <a:lnTo>
                    <a:pt x="1923099" y="8907"/>
                  </a:lnTo>
                  <a:lnTo>
                    <a:pt x="1862427" y="13469"/>
                  </a:lnTo>
                  <a:lnTo>
                    <a:pt x="1801888" y="18949"/>
                  </a:lnTo>
                  <a:lnTo>
                    <a:pt x="1750718" y="24369"/>
                  </a:lnTo>
                  <a:lnTo>
                    <a:pt x="1699699" y="30463"/>
                  </a:lnTo>
                  <a:lnTo>
                    <a:pt x="1648850" y="37226"/>
                  </a:lnTo>
                  <a:lnTo>
                    <a:pt x="1597617" y="44746"/>
                  </a:lnTo>
                  <a:lnTo>
                    <a:pt x="1547735" y="52742"/>
                  </a:lnTo>
                  <a:lnTo>
                    <a:pt x="1497506" y="61484"/>
                  </a:lnTo>
                  <a:lnTo>
                    <a:pt x="1447520" y="70875"/>
                  </a:lnTo>
                  <a:lnTo>
                    <a:pt x="1397796" y="80912"/>
                  </a:lnTo>
                  <a:lnTo>
                    <a:pt x="1348354" y="91588"/>
                  </a:lnTo>
                  <a:lnTo>
                    <a:pt x="1299210" y="102898"/>
                  </a:lnTo>
                  <a:lnTo>
                    <a:pt x="1250383" y="114838"/>
                  </a:lnTo>
                  <a:lnTo>
                    <a:pt x="1201893" y="127404"/>
                  </a:lnTo>
                  <a:lnTo>
                    <a:pt x="1153688" y="140609"/>
                  </a:lnTo>
                  <a:lnTo>
                    <a:pt x="1105995" y="154389"/>
                  </a:lnTo>
                  <a:lnTo>
                    <a:pt x="1058624" y="168798"/>
                  </a:lnTo>
                  <a:lnTo>
                    <a:pt x="1011664" y="183813"/>
                  </a:lnTo>
                  <a:lnTo>
                    <a:pt x="965131" y="199428"/>
                  </a:lnTo>
                  <a:lnTo>
                    <a:pt x="919046" y="215638"/>
                  </a:lnTo>
                  <a:lnTo>
                    <a:pt x="873427" y="232438"/>
                  </a:lnTo>
                  <a:lnTo>
                    <a:pt x="828291" y="249824"/>
                  </a:lnTo>
                  <a:lnTo>
                    <a:pt x="783658" y="267789"/>
                  </a:lnTo>
                  <a:lnTo>
                    <a:pt x="739546" y="286330"/>
                  </a:lnTo>
                  <a:lnTo>
                    <a:pt x="695974" y="305441"/>
                  </a:lnTo>
                  <a:lnTo>
                    <a:pt x="652960" y="325118"/>
                  </a:lnTo>
                  <a:lnTo>
                    <a:pt x="603866" y="348827"/>
                  </a:lnTo>
                  <a:lnTo>
                    <a:pt x="555680" y="373196"/>
                  </a:lnTo>
                  <a:lnTo>
                    <a:pt x="508405" y="398220"/>
                  </a:lnTo>
                  <a:lnTo>
                    <a:pt x="462047" y="423896"/>
                  </a:lnTo>
                  <a:lnTo>
                    <a:pt x="416612" y="450220"/>
                  </a:lnTo>
                  <a:lnTo>
                    <a:pt x="372103" y="477188"/>
                  </a:lnTo>
                  <a:lnTo>
                    <a:pt x="328527" y="504796"/>
                  </a:lnTo>
                  <a:lnTo>
                    <a:pt x="285888" y="533042"/>
                  </a:lnTo>
                  <a:lnTo>
                    <a:pt x="244191" y="561920"/>
                  </a:lnTo>
                  <a:lnTo>
                    <a:pt x="203442" y="591428"/>
                  </a:lnTo>
                  <a:lnTo>
                    <a:pt x="163645" y="621561"/>
                  </a:lnTo>
                  <a:lnTo>
                    <a:pt x="124806" y="652316"/>
                  </a:lnTo>
                  <a:lnTo>
                    <a:pt x="86930" y="683689"/>
                  </a:lnTo>
                  <a:lnTo>
                    <a:pt x="50021" y="715676"/>
                  </a:lnTo>
                  <a:lnTo>
                    <a:pt x="14086" y="748274"/>
                  </a:lnTo>
                  <a:lnTo>
                    <a:pt x="0" y="761653"/>
                  </a:lnTo>
                  <a:lnTo>
                    <a:pt x="0" y="1186789"/>
                  </a:lnTo>
                  <a:lnTo>
                    <a:pt x="10915" y="1172023"/>
                  </a:lnTo>
                  <a:lnTo>
                    <a:pt x="40296" y="1134604"/>
                  </a:lnTo>
                  <a:lnTo>
                    <a:pt x="70880" y="1097883"/>
                  </a:lnTo>
                  <a:lnTo>
                    <a:pt x="102665" y="1061859"/>
                  </a:lnTo>
                  <a:lnTo>
                    <a:pt x="135652" y="1026537"/>
                  </a:lnTo>
                  <a:lnTo>
                    <a:pt x="169837" y="991916"/>
                  </a:lnTo>
                  <a:lnTo>
                    <a:pt x="205219" y="957999"/>
                  </a:lnTo>
                  <a:lnTo>
                    <a:pt x="241798" y="924788"/>
                  </a:lnTo>
                  <a:lnTo>
                    <a:pt x="279571" y="892283"/>
                  </a:lnTo>
                  <a:lnTo>
                    <a:pt x="318538" y="860488"/>
                  </a:lnTo>
                  <a:lnTo>
                    <a:pt x="358696" y="829403"/>
                  </a:lnTo>
                  <a:lnTo>
                    <a:pt x="400044" y="799030"/>
                  </a:lnTo>
                  <a:lnTo>
                    <a:pt x="442582" y="769371"/>
                  </a:lnTo>
                  <a:lnTo>
                    <a:pt x="486307" y="740428"/>
                  </a:lnTo>
                  <a:lnTo>
                    <a:pt x="531217" y="712203"/>
                  </a:lnTo>
                  <a:lnTo>
                    <a:pt x="577313" y="684696"/>
                  </a:lnTo>
                  <a:lnTo>
                    <a:pt x="624591" y="657911"/>
                  </a:lnTo>
                  <a:lnTo>
                    <a:pt x="673051" y="631847"/>
                  </a:lnTo>
                  <a:lnTo>
                    <a:pt x="722692" y="606508"/>
                  </a:lnTo>
                  <a:lnTo>
                    <a:pt x="773511" y="581895"/>
                  </a:lnTo>
                  <a:lnTo>
                    <a:pt x="816474" y="562277"/>
                  </a:lnTo>
                  <a:lnTo>
                    <a:pt x="860067" y="543274"/>
                  </a:lnTo>
                  <a:lnTo>
                    <a:pt x="904267" y="524890"/>
                  </a:lnTo>
                  <a:lnTo>
                    <a:pt x="949052" y="507132"/>
                  </a:lnTo>
                  <a:lnTo>
                    <a:pt x="994399" y="490006"/>
                  </a:lnTo>
                  <a:lnTo>
                    <a:pt x="1040286" y="473518"/>
                  </a:lnTo>
                  <a:lnTo>
                    <a:pt x="1086692" y="457674"/>
                  </a:lnTo>
                  <a:lnTo>
                    <a:pt x="1133593" y="442479"/>
                  </a:lnTo>
                  <a:lnTo>
                    <a:pt x="1180968" y="427940"/>
                  </a:lnTo>
                  <a:lnTo>
                    <a:pt x="1228794" y="414062"/>
                  </a:lnTo>
                  <a:lnTo>
                    <a:pt x="1277049" y="400852"/>
                  </a:lnTo>
                  <a:lnTo>
                    <a:pt x="1325711" y="388315"/>
                  </a:lnTo>
                  <a:lnTo>
                    <a:pt x="1374758" y="376458"/>
                  </a:lnTo>
                  <a:lnTo>
                    <a:pt x="1424166" y="365285"/>
                  </a:lnTo>
                  <a:lnTo>
                    <a:pt x="1473915" y="354804"/>
                  </a:lnTo>
                  <a:lnTo>
                    <a:pt x="1523981" y="345020"/>
                  </a:lnTo>
                  <a:lnTo>
                    <a:pt x="1574343" y="335939"/>
                  </a:lnTo>
                  <a:lnTo>
                    <a:pt x="1624978" y="327567"/>
                  </a:lnTo>
                  <a:lnTo>
                    <a:pt x="1675863" y="319909"/>
                  </a:lnTo>
                  <a:lnTo>
                    <a:pt x="1726978" y="312973"/>
                  </a:lnTo>
                  <a:lnTo>
                    <a:pt x="1778299" y="306763"/>
                  </a:lnTo>
                  <a:lnTo>
                    <a:pt x="1829803" y="301286"/>
                  </a:lnTo>
                  <a:lnTo>
                    <a:pt x="1885975" y="296130"/>
                  </a:lnTo>
                  <a:lnTo>
                    <a:pt x="1942271" y="291893"/>
                  </a:lnTo>
                  <a:lnTo>
                    <a:pt x="1991296" y="288938"/>
                  </a:lnTo>
                  <a:lnTo>
                    <a:pt x="2040540" y="286631"/>
                  </a:lnTo>
                  <a:lnTo>
                    <a:pt x="2089889" y="284979"/>
                  </a:lnTo>
                  <a:lnTo>
                    <a:pt x="2137158" y="284027"/>
                  </a:lnTo>
                  <a:lnTo>
                    <a:pt x="2133042" y="284027"/>
                  </a:lnTo>
                  <a:lnTo>
                    <a:pt x="3623747" y="283653"/>
                  </a:lnTo>
                  <a:lnTo>
                    <a:pt x="3599226" y="273035"/>
                  </a:lnTo>
                  <a:lnTo>
                    <a:pt x="3553728" y="254229"/>
                  </a:lnTo>
                  <a:lnTo>
                    <a:pt x="3507725" y="236055"/>
                  </a:lnTo>
                  <a:lnTo>
                    <a:pt x="3461235" y="218518"/>
                  </a:lnTo>
                  <a:lnTo>
                    <a:pt x="3414279" y="201625"/>
                  </a:lnTo>
                  <a:lnTo>
                    <a:pt x="3366875" y="185382"/>
                  </a:lnTo>
                  <a:lnTo>
                    <a:pt x="3319042" y="169794"/>
                  </a:lnTo>
                  <a:lnTo>
                    <a:pt x="3270799" y="154867"/>
                  </a:lnTo>
                  <a:lnTo>
                    <a:pt x="3222166" y="140609"/>
                  </a:lnTo>
                  <a:lnTo>
                    <a:pt x="3173160" y="127024"/>
                  </a:lnTo>
                  <a:lnTo>
                    <a:pt x="3123802" y="114119"/>
                  </a:lnTo>
                  <a:lnTo>
                    <a:pt x="3074109" y="101899"/>
                  </a:lnTo>
                  <a:lnTo>
                    <a:pt x="3024102" y="90371"/>
                  </a:lnTo>
                  <a:lnTo>
                    <a:pt x="2976305" y="79996"/>
                  </a:lnTo>
                  <a:lnTo>
                    <a:pt x="2928139" y="70244"/>
                  </a:lnTo>
                  <a:lnTo>
                    <a:pt x="2879627" y="61117"/>
                  </a:lnTo>
                  <a:lnTo>
                    <a:pt x="2831507" y="52742"/>
                  </a:lnTo>
                  <a:lnTo>
                    <a:pt x="2781657" y="44746"/>
                  </a:lnTo>
                  <a:lnTo>
                    <a:pt x="2732246" y="37505"/>
                  </a:lnTo>
                  <a:lnTo>
                    <a:pt x="2682582" y="30897"/>
                  </a:lnTo>
                  <a:lnTo>
                    <a:pt x="2632688" y="24923"/>
                  </a:lnTo>
                  <a:lnTo>
                    <a:pt x="2582588" y="19585"/>
                  </a:lnTo>
                  <a:lnTo>
                    <a:pt x="2532305" y="14885"/>
                  </a:lnTo>
                  <a:lnTo>
                    <a:pt x="2481862" y="10825"/>
                  </a:lnTo>
                  <a:lnTo>
                    <a:pt x="2431283" y="7406"/>
                  </a:lnTo>
                  <a:lnTo>
                    <a:pt x="2380590" y="4631"/>
                  </a:lnTo>
                  <a:lnTo>
                    <a:pt x="2329807" y="2500"/>
                  </a:lnTo>
                  <a:lnTo>
                    <a:pt x="2278958" y="1017"/>
                  </a:lnTo>
                  <a:lnTo>
                    <a:pt x="2228065" y="183"/>
                  </a:lnTo>
                  <a:lnTo>
                    <a:pt x="2177152" y="0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9920037"/>
              <a:ext cx="3375025" cy="1388745"/>
            </a:xfrm>
            <a:custGeom>
              <a:avLst/>
              <a:gdLst/>
              <a:ahLst/>
              <a:cxnLst/>
              <a:rect l="l" t="t" r="r" b="b"/>
              <a:pathLst>
                <a:path w="3375025" h="1388745">
                  <a:moveTo>
                    <a:pt x="1865314" y="291077"/>
                  </a:moveTo>
                  <a:lnTo>
                    <a:pt x="373869" y="291077"/>
                  </a:lnTo>
                  <a:lnTo>
                    <a:pt x="424296" y="292002"/>
                  </a:lnTo>
                  <a:lnTo>
                    <a:pt x="475192" y="293734"/>
                  </a:lnTo>
                  <a:lnTo>
                    <a:pt x="526549" y="296271"/>
                  </a:lnTo>
                  <a:lnTo>
                    <a:pt x="578359" y="299614"/>
                  </a:lnTo>
                  <a:lnTo>
                    <a:pt x="630615" y="303763"/>
                  </a:lnTo>
                  <a:lnTo>
                    <a:pt x="683308" y="308717"/>
                  </a:lnTo>
                  <a:lnTo>
                    <a:pt x="736432" y="314477"/>
                  </a:lnTo>
                  <a:lnTo>
                    <a:pt x="789977" y="321043"/>
                  </a:lnTo>
                  <a:lnTo>
                    <a:pt x="843937" y="328414"/>
                  </a:lnTo>
                  <a:lnTo>
                    <a:pt x="898304" y="336590"/>
                  </a:lnTo>
                  <a:lnTo>
                    <a:pt x="953069" y="345571"/>
                  </a:lnTo>
                  <a:lnTo>
                    <a:pt x="1008225" y="355357"/>
                  </a:lnTo>
                  <a:lnTo>
                    <a:pt x="1063765" y="365948"/>
                  </a:lnTo>
                  <a:lnTo>
                    <a:pt x="1119680" y="377344"/>
                  </a:lnTo>
                  <a:lnTo>
                    <a:pt x="1175962" y="389545"/>
                  </a:lnTo>
                  <a:lnTo>
                    <a:pt x="1232604" y="402550"/>
                  </a:lnTo>
                  <a:lnTo>
                    <a:pt x="1289599" y="416359"/>
                  </a:lnTo>
                  <a:lnTo>
                    <a:pt x="1346937" y="430974"/>
                  </a:lnTo>
                  <a:lnTo>
                    <a:pt x="1404612" y="446392"/>
                  </a:lnTo>
                  <a:lnTo>
                    <a:pt x="1461999" y="463139"/>
                  </a:lnTo>
                  <a:lnTo>
                    <a:pt x="1518677" y="480398"/>
                  </a:lnTo>
                  <a:lnTo>
                    <a:pt x="1574642" y="498166"/>
                  </a:lnTo>
                  <a:lnTo>
                    <a:pt x="1629885" y="516439"/>
                  </a:lnTo>
                  <a:lnTo>
                    <a:pt x="1684401" y="535213"/>
                  </a:lnTo>
                  <a:lnTo>
                    <a:pt x="1738182" y="554484"/>
                  </a:lnTo>
                  <a:lnTo>
                    <a:pt x="1791222" y="574248"/>
                  </a:lnTo>
                  <a:lnTo>
                    <a:pt x="1843515" y="594501"/>
                  </a:lnTo>
                  <a:lnTo>
                    <a:pt x="1895054" y="615238"/>
                  </a:lnTo>
                  <a:lnTo>
                    <a:pt x="1945831" y="636457"/>
                  </a:lnTo>
                  <a:lnTo>
                    <a:pt x="1995841" y="658154"/>
                  </a:lnTo>
                  <a:lnTo>
                    <a:pt x="2045077" y="680323"/>
                  </a:lnTo>
                  <a:lnTo>
                    <a:pt x="2093532" y="702962"/>
                  </a:lnTo>
                  <a:lnTo>
                    <a:pt x="2141200" y="726066"/>
                  </a:lnTo>
                  <a:lnTo>
                    <a:pt x="2188073" y="749632"/>
                  </a:lnTo>
                  <a:lnTo>
                    <a:pt x="2234146" y="773655"/>
                  </a:lnTo>
                  <a:lnTo>
                    <a:pt x="2279411" y="798132"/>
                  </a:lnTo>
                  <a:lnTo>
                    <a:pt x="2323862" y="823059"/>
                  </a:lnTo>
                  <a:lnTo>
                    <a:pt x="2367493" y="848431"/>
                  </a:lnTo>
                  <a:lnTo>
                    <a:pt x="2410296" y="874245"/>
                  </a:lnTo>
                  <a:lnTo>
                    <a:pt x="2452265" y="900496"/>
                  </a:lnTo>
                  <a:lnTo>
                    <a:pt x="2493393" y="927182"/>
                  </a:lnTo>
                  <a:lnTo>
                    <a:pt x="2533674" y="954297"/>
                  </a:lnTo>
                  <a:lnTo>
                    <a:pt x="2573101" y="981839"/>
                  </a:lnTo>
                  <a:lnTo>
                    <a:pt x="2611668" y="1009802"/>
                  </a:lnTo>
                  <a:lnTo>
                    <a:pt x="2649367" y="1038184"/>
                  </a:lnTo>
                  <a:lnTo>
                    <a:pt x="2686192" y="1066980"/>
                  </a:lnTo>
                  <a:lnTo>
                    <a:pt x="2722137" y="1096186"/>
                  </a:lnTo>
                  <a:lnTo>
                    <a:pt x="2757195" y="1125799"/>
                  </a:lnTo>
                  <a:lnTo>
                    <a:pt x="2791359" y="1155813"/>
                  </a:lnTo>
                  <a:lnTo>
                    <a:pt x="2824622" y="1186227"/>
                  </a:lnTo>
                  <a:lnTo>
                    <a:pt x="2856978" y="1217034"/>
                  </a:lnTo>
                  <a:lnTo>
                    <a:pt x="2888421" y="1248232"/>
                  </a:lnTo>
                  <a:lnTo>
                    <a:pt x="2918943" y="1279817"/>
                  </a:lnTo>
                  <a:lnTo>
                    <a:pt x="2948538" y="1311785"/>
                  </a:lnTo>
                  <a:lnTo>
                    <a:pt x="2977199" y="1344131"/>
                  </a:lnTo>
                  <a:lnTo>
                    <a:pt x="3004920" y="1376852"/>
                  </a:lnTo>
                  <a:lnTo>
                    <a:pt x="3014359" y="1388518"/>
                  </a:lnTo>
                  <a:lnTo>
                    <a:pt x="3374590" y="1388518"/>
                  </a:lnTo>
                  <a:lnTo>
                    <a:pt x="3351174" y="1353035"/>
                  </a:lnTo>
                  <a:lnTo>
                    <a:pt x="3322055" y="1311229"/>
                  </a:lnTo>
                  <a:lnTo>
                    <a:pt x="3291739" y="1269933"/>
                  </a:lnTo>
                  <a:lnTo>
                    <a:pt x="3260231" y="1229153"/>
                  </a:lnTo>
                  <a:lnTo>
                    <a:pt x="3233339" y="1195821"/>
                  </a:lnTo>
                  <a:lnTo>
                    <a:pt x="3205626" y="1162837"/>
                  </a:lnTo>
                  <a:lnTo>
                    <a:pt x="3177100" y="1130206"/>
                  </a:lnTo>
                  <a:lnTo>
                    <a:pt x="3147763" y="1097930"/>
                  </a:lnTo>
                  <a:lnTo>
                    <a:pt x="3117622" y="1066012"/>
                  </a:lnTo>
                  <a:lnTo>
                    <a:pt x="3086681" y="1034456"/>
                  </a:lnTo>
                  <a:lnTo>
                    <a:pt x="3054946" y="1003264"/>
                  </a:lnTo>
                  <a:lnTo>
                    <a:pt x="3022422" y="972441"/>
                  </a:lnTo>
                  <a:lnTo>
                    <a:pt x="2989113" y="941988"/>
                  </a:lnTo>
                  <a:lnTo>
                    <a:pt x="2955024" y="911910"/>
                  </a:lnTo>
                  <a:lnTo>
                    <a:pt x="2920162" y="882209"/>
                  </a:lnTo>
                  <a:lnTo>
                    <a:pt x="2884530" y="852888"/>
                  </a:lnTo>
                  <a:lnTo>
                    <a:pt x="2848134" y="823950"/>
                  </a:lnTo>
                  <a:lnTo>
                    <a:pt x="2810979" y="795400"/>
                  </a:lnTo>
                  <a:lnTo>
                    <a:pt x="2773070" y="767239"/>
                  </a:lnTo>
                  <a:lnTo>
                    <a:pt x="2734412" y="739471"/>
                  </a:lnTo>
                  <a:lnTo>
                    <a:pt x="2695011" y="712099"/>
                  </a:lnTo>
                  <a:lnTo>
                    <a:pt x="2654870" y="685126"/>
                  </a:lnTo>
                  <a:lnTo>
                    <a:pt x="2613995" y="658556"/>
                  </a:lnTo>
                  <a:lnTo>
                    <a:pt x="2572392" y="632391"/>
                  </a:lnTo>
                  <a:lnTo>
                    <a:pt x="2530065" y="606634"/>
                  </a:lnTo>
                  <a:lnTo>
                    <a:pt x="2487019" y="581290"/>
                  </a:lnTo>
                  <a:lnTo>
                    <a:pt x="2443260" y="556360"/>
                  </a:lnTo>
                  <a:lnTo>
                    <a:pt x="2398792" y="531848"/>
                  </a:lnTo>
                  <a:lnTo>
                    <a:pt x="2353621" y="507758"/>
                  </a:lnTo>
                  <a:lnTo>
                    <a:pt x="2307751" y="484091"/>
                  </a:lnTo>
                  <a:lnTo>
                    <a:pt x="2261188" y="460852"/>
                  </a:lnTo>
                  <a:lnTo>
                    <a:pt x="2213937" y="438044"/>
                  </a:lnTo>
                  <a:lnTo>
                    <a:pt x="2166002" y="415669"/>
                  </a:lnTo>
                  <a:lnTo>
                    <a:pt x="2117389" y="393731"/>
                  </a:lnTo>
                  <a:lnTo>
                    <a:pt x="2068103" y="372233"/>
                  </a:lnTo>
                  <a:lnTo>
                    <a:pt x="2018149" y="351178"/>
                  </a:lnTo>
                  <a:lnTo>
                    <a:pt x="1967532" y="330570"/>
                  </a:lnTo>
                  <a:lnTo>
                    <a:pt x="1916257" y="310410"/>
                  </a:lnTo>
                  <a:lnTo>
                    <a:pt x="1865314" y="291077"/>
                  </a:lnTo>
                  <a:close/>
                </a:path>
                <a:path w="3375025" h="1388745">
                  <a:moveTo>
                    <a:pt x="366611" y="0"/>
                  </a:moveTo>
                  <a:lnTo>
                    <a:pt x="311694" y="0"/>
                  </a:lnTo>
                  <a:lnTo>
                    <a:pt x="262562" y="794"/>
                  </a:lnTo>
                  <a:lnTo>
                    <a:pt x="213837" y="2314"/>
                  </a:lnTo>
                  <a:lnTo>
                    <a:pt x="165526" y="4558"/>
                  </a:lnTo>
                  <a:lnTo>
                    <a:pt x="117634" y="7526"/>
                  </a:lnTo>
                  <a:lnTo>
                    <a:pt x="70169" y="11219"/>
                  </a:lnTo>
                  <a:lnTo>
                    <a:pt x="23136" y="15637"/>
                  </a:lnTo>
                  <a:lnTo>
                    <a:pt x="0" y="18190"/>
                  </a:lnTo>
                  <a:lnTo>
                    <a:pt x="0" y="311311"/>
                  </a:lnTo>
                  <a:lnTo>
                    <a:pt x="34663" y="307181"/>
                  </a:lnTo>
                  <a:lnTo>
                    <a:pt x="81589" y="302461"/>
                  </a:lnTo>
                  <a:lnTo>
                    <a:pt x="129040" y="298547"/>
                  </a:lnTo>
                  <a:lnTo>
                    <a:pt x="177005" y="295440"/>
                  </a:lnTo>
                  <a:lnTo>
                    <a:pt x="225479" y="293140"/>
                  </a:lnTo>
                  <a:lnTo>
                    <a:pt x="274453" y="291646"/>
                  </a:lnTo>
                  <a:lnTo>
                    <a:pt x="315361" y="291077"/>
                  </a:lnTo>
                  <a:lnTo>
                    <a:pt x="1865314" y="291077"/>
                  </a:lnTo>
                  <a:lnTo>
                    <a:pt x="1811753" y="271452"/>
                  </a:lnTo>
                  <a:lnTo>
                    <a:pt x="1758535" y="252660"/>
                  </a:lnTo>
                  <a:lnTo>
                    <a:pt x="1704678" y="234329"/>
                  </a:lnTo>
                  <a:lnTo>
                    <a:pt x="1650189" y="216464"/>
                  </a:lnTo>
                  <a:lnTo>
                    <a:pt x="1595073" y="199066"/>
                  </a:lnTo>
                  <a:lnTo>
                    <a:pt x="1539333" y="182140"/>
                  </a:lnTo>
                  <a:lnTo>
                    <a:pt x="1482976" y="165688"/>
                  </a:lnTo>
                  <a:lnTo>
                    <a:pt x="1426468" y="150559"/>
                  </a:lnTo>
                  <a:lnTo>
                    <a:pt x="1370230" y="136153"/>
                  </a:lnTo>
                  <a:lnTo>
                    <a:pt x="1314267" y="122470"/>
                  </a:lnTo>
                  <a:lnTo>
                    <a:pt x="1258586" y="109511"/>
                  </a:lnTo>
                  <a:lnTo>
                    <a:pt x="1203193" y="97275"/>
                  </a:lnTo>
                  <a:lnTo>
                    <a:pt x="1148095" y="85762"/>
                  </a:lnTo>
                  <a:lnTo>
                    <a:pt x="1093298" y="74973"/>
                  </a:lnTo>
                  <a:lnTo>
                    <a:pt x="1038807" y="64908"/>
                  </a:lnTo>
                  <a:lnTo>
                    <a:pt x="984630" y="55566"/>
                  </a:lnTo>
                  <a:lnTo>
                    <a:pt x="930773" y="46948"/>
                  </a:lnTo>
                  <a:lnTo>
                    <a:pt x="877242" y="39054"/>
                  </a:lnTo>
                  <a:lnTo>
                    <a:pt x="824042" y="31884"/>
                  </a:lnTo>
                  <a:lnTo>
                    <a:pt x="771181" y="25437"/>
                  </a:lnTo>
                  <a:lnTo>
                    <a:pt x="718665" y="19714"/>
                  </a:lnTo>
                  <a:lnTo>
                    <a:pt x="666500" y="14715"/>
                  </a:lnTo>
                  <a:lnTo>
                    <a:pt x="614691" y="10441"/>
                  </a:lnTo>
                  <a:lnTo>
                    <a:pt x="563247" y="6890"/>
                  </a:lnTo>
                  <a:lnTo>
                    <a:pt x="512172" y="4063"/>
                  </a:lnTo>
                  <a:lnTo>
                    <a:pt x="461473" y="1961"/>
                  </a:lnTo>
                  <a:lnTo>
                    <a:pt x="411156" y="583"/>
                  </a:lnTo>
                  <a:lnTo>
                    <a:pt x="366611" y="0"/>
                  </a:lnTo>
                  <a:close/>
                </a:path>
              </a:pathLst>
            </a:custGeom>
            <a:solidFill>
              <a:srgbClr val="F7C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606" y="9763563"/>
              <a:ext cx="1784350" cy="782955"/>
            </a:xfrm>
            <a:custGeom>
              <a:avLst/>
              <a:gdLst/>
              <a:ahLst/>
              <a:cxnLst/>
              <a:rect l="l" t="t" r="r" b="b"/>
              <a:pathLst>
                <a:path w="1784350" h="782954">
                  <a:moveTo>
                    <a:pt x="1464971" y="0"/>
                  </a:moveTo>
                  <a:lnTo>
                    <a:pt x="1391992" y="14484"/>
                  </a:lnTo>
                  <a:lnTo>
                    <a:pt x="1341873" y="25256"/>
                  </a:lnTo>
                  <a:lnTo>
                    <a:pt x="1292174" y="36638"/>
                  </a:lnTo>
                  <a:lnTo>
                    <a:pt x="1242903" y="48627"/>
                  </a:lnTo>
                  <a:lnTo>
                    <a:pt x="1194068" y="61220"/>
                  </a:lnTo>
                  <a:lnTo>
                    <a:pt x="1145679" y="74416"/>
                  </a:lnTo>
                  <a:lnTo>
                    <a:pt x="1097744" y="88210"/>
                  </a:lnTo>
                  <a:lnTo>
                    <a:pt x="1050272" y="102600"/>
                  </a:lnTo>
                  <a:lnTo>
                    <a:pt x="1003273" y="117585"/>
                  </a:lnTo>
                  <a:lnTo>
                    <a:pt x="956753" y="133160"/>
                  </a:lnTo>
                  <a:lnTo>
                    <a:pt x="910723" y="149323"/>
                  </a:lnTo>
                  <a:lnTo>
                    <a:pt x="865191" y="166072"/>
                  </a:lnTo>
                  <a:lnTo>
                    <a:pt x="820166" y="183404"/>
                  </a:lnTo>
                  <a:lnTo>
                    <a:pt x="775657" y="201315"/>
                  </a:lnTo>
                  <a:lnTo>
                    <a:pt x="731672" y="219805"/>
                  </a:lnTo>
                  <a:lnTo>
                    <a:pt x="688220" y="238869"/>
                  </a:lnTo>
                  <a:lnTo>
                    <a:pt x="645310" y="258505"/>
                  </a:lnTo>
                  <a:lnTo>
                    <a:pt x="595728" y="282448"/>
                  </a:lnTo>
                  <a:lnTo>
                    <a:pt x="547010" y="307110"/>
                  </a:lnTo>
                  <a:lnTo>
                    <a:pt x="499170" y="332481"/>
                  </a:lnTo>
                  <a:lnTo>
                    <a:pt x="452223" y="358552"/>
                  </a:lnTo>
                  <a:lnTo>
                    <a:pt x="406185" y="385313"/>
                  </a:lnTo>
                  <a:lnTo>
                    <a:pt x="361068" y="412754"/>
                  </a:lnTo>
                  <a:lnTo>
                    <a:pt x="316890" y="440867"/>
                  </a:lnTo>
                  <a:lnTo>
                    <a:pt x="273663" y="469642"/>
                  </a:lnTo>
                  <a:lnTo>
                    <a:pt x="231402" y="499069"/>
                  </a:lnTo>
                  <a:lnTo>
                    <a:pt x="190123" y="529138"/>
                  </a:lnTo>
                  <a:lnTo>
                    <a:pt x="149841" y="559842"/>
                  </a:lnTo>
                  <a:lnTo>
                    <a:pt x="110569" y="591169"/>
                  </a:lnTo>
                  <a:lnTo>
                    <a:pt x="72322" y="623111"/>
                  </a:lnTo>
                  <a:lnTo>
                    <a:pt x="0" y="684984"/>
                  </a:lnTo>
                  <a:lnTo>
                    <a:pt x="325351" y="782604"/>
                  </a:lnTo>
                  <a:lnTo>
                    <a:pt x="346408" y="766688"/>
                  </a:lnTo>
                  <a:lnTo>
                    <a:pt x="384094" y="738766"/>
                  </a:lnTo>
                  <a:lnTo>
                    <a:pt x="422793" y="711425"/>
                  </a:lnTo>
                  <a:lnTo>
                    <a:pt x="462483" y="684678"/>
                  </a:lnTo>
                  <a:lnTo>
                    <a:pt x="503137" y="658539"/>
                  </a:lnTo>
                  <a:lnTo>
                    <a:pt x="544732" y="633021"/>
                  </a:lnTo>
                  <a:lnTo>
                    <a:pt x="587242" y="608137"/>
                  </a:lnTo>
                  <a:lnTo>
                    <a:pt x="630645" y="583901"/>
                  </a:lnTo>
                  <a:lnTo>
                    <a:pt x="674914" y="560325"/>
                  </a:lnTo>
                  <a:lnTo>
                    <a:pt x="720026" y="537423"/>
                  </a:lnTo>
                  <a:lnTo>
                    <a:pt x="765955" y="515209"/>
                  </a:lnTo>
                  <a:lnTo>
                    <a:pt x="810490" y="494899"/>
                  </a:lnTo>
                  <a:lnTo>
                    <a:pt x="855810" y="475223"/>
                  </a:lnTo>
                  <a:lnTo>
                    <a:pt x="901883" y="456191"/>
                  </a:lnTo>
                  <a:lnTo>
                    <a:pt x="948672" y="437814"/>
                  </a:lnTo>
                  <a:lnTo>
                    <a:pt x="996144" y="420101"/>
                  </a:lnTo>
                  <a:lnTo>
                    <a:pt x="1044264" y="403062"/>
                  </a:lnTo>
                  <a:lnTo>
                    <a:pt x="1092998" y="386708"/>
                  </a:lnTo>
                  <a:lnTo>
                    <a:pt x="1142310" y="371048"/>
                  </a:lnTo>
                  <a:lnTo>
                    <a:pt x="1192166" y="356092"/>
                  </a:lnTo>
                  <a:lnTo>
                    <a:pt x="1242532" y="341851"/>
                  </a:lnTo>
                  <a:lnTo>
                    <a:pt x="1293372" y="328333"/>
                  </a:lnTo>
                  <a:lnTo>
                    <a:pt x="1344653" y="315550"/>
                  </a:lnTo>
                  <a:lnTo>
                    <a:pt x="1396340" y="303511"/>
                  </a:lnTo>
                  <a:lnTo>
                    <a:pt x="1448397" y="292227"/>
                  </a:lnTo>
                  <a:lnTo>
                    <a:pt x="1500791" y="281706"/>
                  </a:lnTo>
                  <a:lnTo>
                    <a:pt x="1553487" y="271960"/>
                  </a:lnTo>
                  <a:lnTo>
                    <a:pt x="1606450" y="262997"/>
                  </a:lnTo>
                  <a:lnTo>
                    <a:pt x="1659645" y="254829"/>
                  </a:lnTo>
                  <a:lnTo>
                    <a:pt x="1784113" y="236704"/>
                  </a:lnTo>
                  <a:lnTo>
                    <a:pt x="1464971" y="0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1236240" y="0"/>
            <a:ext cx="8868410" cy="2015489"/>
          </a:xfrm>
          <a:custGeom>
            <a:avLst/>
            <a:gdLst/>
            <a:ahLst/>
            <a:cxnLst/>
            <a:rect l="l" t="t" r="r" b="b"/>
            <a:pathLst>
              <a:path w="8868410" h="2015489">
                <a:moveTo>
                  <a:pt x="8867868" y="0"/>
                </a:moveTo>
                <a:lnTo>
                  <a:pt x="0" y="0"/>
                </a:lnTo>
                <a:lnTo>
                  <a:pt x="60414" y="40686"/>
                </a:lnTo>
                <a:lnTo>
                  <a:pt x="197988" y="131789"/>
                </a:lnTo>
                <a:lnTo>
                  <a:pt x="335555" y="220818"/>
                </a:lnTo>
                <a:lnTo>
                  <a:pt x="473103" y="307767"/>
                </a:lnTo>
                <a:lnTo>
                  <a:pt x="610617" y="392630"/>
                </a:lnTo>
                <a:lnTo>
                  <a:pt x="748085" y="475402"/>
                </a:lnTo>
                <a:lnTo>
                  <a:pt x="885493" y="556076"/>
                </a:lnTo>
                <a:lnTo>
                  <a:pt x="1022829" y="634646"/>
                </a:lnTo>
                <a:lnTo>
                  <a:pt x="1160079" y="711108"/>
                </a:lnTo>
                <a:lnTo>
                  <a:pt x="1297230" y="785455"/>
                </a:lnTo>
                <a:lnTo>
                  <a:pt x="1434269" y="857681"/>
                </a:lnTo>
                <a:lnTo>
                  <a:pt x="1571182" y="927780"/>
                </a:lnTo>
                <a:lnTo>
                  <a:pt x="1707957" y="995747"/>
                </a:lnTo>
                <a:lnTo>
                  <a:pt x="1844580" y="1061576"/>
                </a:lnTo>
                <a:lnTo>
                  <a:pt x="1981038" y="1125261"/>
                </a:lnTo>
                <a:lnTo>
                  <a:pt x="2117318" y="1186797"/>
                </a:lnTo>
                <a:lnTo>
                  <a:pt x="2253407" y="1246176"/>
                </a:lnTo>
                <a:lnTo>
                  <a:pt x="2389291" y="1303394"/>
                </a:lnTo>
                <a:lnTo>
                  <a:pt x="2524958" y="1358445"/>
                </a:lnTo>
                <a:lnTo>
                  <a:pt x="2660394" y="1411323"/>
                </a:lnTo>
                <a:lnTo>
                  <a:pt x="2795586" y="1462022"/>
                </a:lnTo>
                <a:lnTo>
                  <a:pt x="2930521" y="1510537"/>
                </a:lnTo>
                <a:lnTo>
                  <a:pt x="3065185" y="1556861"/>
                </a:lnTo>
                <a:lnTo>
                  <a:pt x="3199567" y="1600988"/>
                </a:lnTo>
                <a:lnTo>
                  <a:pt x="3333651" y="1642914"/>
                </a:lnTo>
                <a:lnTo>
                  <a:pt x="3467425" y="1682632"/>
                </a:lnTo>
                <a:lnTo>
                  <a:pt x="3600877" y="1720135"/>
                </a:lnTo>
                <a:lnTo>
                  <a:pt x="3733992" y="1755420"/>
                </a:lnTo>
                <a:lnTo>
                  <a:pt x="3866758" y="1788479"/>
                </a:lnTo>
                <a:lnTo>
                  <a:pt x="3999162" y="1819306"/>
                </a:lnTo>
                <a:lnTo>
                  <a:pt x="4131189" y="1847897"/>
                </a:lnTo>
                <a:lnTo>
                  <a:pt x="4262828" y="1874245"/>
                </a:lnTo>
                <a:lnTo>
                  <a:pt x="4394065" y="1898344"/>
                </a:lnTo>
                <a:lnTo>
                  <a:pt x="4524887" y="1920189"/>
                </a:lnTo>
                <a:lnTo>
                  <a:pt x="4655280" y="1939774"/>
                </a:lnTo>
                <a:lnTo>
                  <a:pt x="4785231" y="1957092"/>
                </a:lnTo>
                <a:lnTo>
                  <a:pt x="4914728" y="1972139"/>
                </a:lnTo>
                <a:lnTo>
                  <a:pt x="5043756" y="1984908"/>
                </a:lnTo>
                <a:lnTo>
                  <a:pt x="5172304" y="1995394"/>
                </a:lnTo>
                <a:lnTo>
                  <a:pt x="5300357" y="2003590"/>
                </a:lnTo>
                <a:lnTo>
                  <a:pt x="5450939" y="2010554"/>
                </a:lnTo>
                <a:lnTo>
                  <a:pt x="5551543" y="2013518"/>
                </a:lnTo>
                <a:lnTo>
                  <a:pt x="5601462" y="2014453"/>
                </a:lnTo>
                <a:lnTo>
                  <a:pt x="5650936" y="2015015"/>
                </a:lnTo>
                <a:lnTo>
                  <a:pt x="5700178" y="2015216"/>
                </a:lnTo>
                <a:lnTo>
                  <a:pt x="5802182" y="2014453"/>
                </a:lnTo>
                <a:lnTo>
                  <a:pt x="5903873" y="2012209"/>
                </a:lnTo>
                <a:lnTo>
                  <a:pt x="5953763" y="2010554"/>
                </a:lnTo>
                <a:lnTo>
                  <a:pt x="6002963" y="2008563"/>
                </a:lnTo>
                <a:lnTo>
                  <a:pt x="6003317" y="2008563"/>
                </a:lnTo>
                <a:lnTo>
                  <a:pt x="6106288" y="2003238"/>
                </a:lnTo>
                <a:lnTo>
                  <a:pt x="6206998" y="1996514"/>
                </a:lnTo>
                <a:lnTo>
                  <a:pt x="6307368" y="1988300"/>
                </a:lnTo>
                <a:lnTo>
                  <a:pt x="6407391" y="1978598"/>
                </a:lnTo>
                <a:lnTo>
                  <a:pt x="6507061" y="1967408"/>
                </a:lnTo>
                <a:lnTo>
                  <a:pt x="6606370" y="1954732"/>
                </a:lnTo>
                <a:lnTo>
                  <a:pt x="6705313" y="1940572"/>
                </a:lnTo>
                <a:lnTo>
                  <a:pt x="6803883" y="1924929"/>
                </a:lnTo>
                <a:lnTo>
                  <a:pt x="6902073" y="1907804"/>
                </a:lnTo>
                <a:lnTo>
                  <a:pt x="6999876" y="1889200"/>
                </a:lnTo>
                <a:lnTo>
                  <a:pt x="7097286" y="1869117"/>
                </a:lnTo>
                <a:lnTo>
                  <a:pt x="7194297" y="1847556"/>
                </a:lnTo>
                <a:lnTo>
                  <a:pt x="7290901" y="1824520"/>
                </a:lnTo>
                <a:lnTo>
                  <a:pt x="7387093" y="1800010"/>
                </a:lnTo>
                <a:lnTo>
                  <a:pt x="7482864" y="1774027"/>
                </a:lnTo>
                <a:lnTo>
                  <a:pt x="7578210" y="1746573"/>
                </a:lnTo>
                <a:lnTo>
                  <a:pt x="7673123" y="1717649"/>
                </a:lnTo>
                <a:lnTo>
                  <a:pt x="7767596" y="1687257"/>
                </a:lnTo>
                <a:lnTo>
                  <a:pt x="7861624" y="1655397"/>
                </a:lnTo>
                <a:lnTo>
                  <a:pt x="7955199" y="1622073"/>
                </a:lnTo>
                <a:lnTo>
                  <a:pt x="8048315" y="1587284"/>
                </a:lnTo>
                <a:lnTo>
                  <a:pt x="8140965" y="1551032"/>
                </a:lnTo>
                <a:lnTo>
                  <a:pt x="8233142" y="1513319"/>
                </a:lnTo>
                <a:lnTo>
                  <a:pt x="8324841" y="1474147"/>
                </a:lnTo>
                <a:lnTo>
                  <a:pt x="8416053" y="1433517"/>
                </a:lnTo>
                <a:lnTo>
                  <a:pt x="8503897" y="1392773"/>
                </a:lnTo>
                <a:lnTo>
                  <a:pt x="8588461" y="1352031"/>
                </a:lnTo>
                <a:lnTo>
                  <a:pt x="8672648" y="1309988"/>
                </a:lnTo>
                <a:lnTo>
                  <a:pt x="8756455" y="1266647"/>
                </a:lnTo>
                <a:lnTo>
                  <a:pt x="8839880" y="1222011"/>
                </a:lnTo>
                <a:lnTo>
                  <a:pt x="8867868" y="1206657"/>
                </a:lnTo>
                <a:lnTo>
                  <a:pt x="8867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446304" y="9444528"/>
            <a:ext cx="6657975" cy="1864360"/>
          </a:xfrm>
          <a:custGeom>
            <a:avLst/>
            <a:gdLst/>
            <a:ahLst/>
            <a:cxnLst/>
            <a:rect l="l" t="t" r="r" b="b"/>
            <a:pathLst>
              <a:path w="6657975" h="1864359">
                <a:moveTo>
                  <a:pt x="6657755" y="0"/>
                </a:moveTo>
                <a:lnTo>
                  <a:pt x="6327964" y="132088"/>
                </a:lnTo>
                <a:lnTo>
                  <a:pt x="5851460" y="315542"/>
                </a:lnTo>
                <a:lnTo>
                  <a:pt x="5374272" y="490539"/>
                </a:lnTo>
                <a:lnTo>
                  <a:pt x="4896562" y="657017"/>
                </a:lnTo>
                <a:lnTo>
                  <a:pt x="4418493" y="814912"/>
                </a:lnTo>
                <a:lnTo>
                  <a:pt x="3940227" y="964162"/>
                </a:lnTo>
                <a:lnTo>
                  <a:pt x="3461925" y="1104704"/>
                </a:lnTo>
                <a:lnTo>
                  <a:pt x="2983750" y="1236475"/>
                </a:lnTo>
                <a:lnTo>
                  <a:pt x="2494735" y="1362250"/>
                </a:lnTo>
                <a:lnTo>
                  <a:pt x="1989291" y="1482857"/>
                </a:lnTo>
                <a:lnTo>
                  <a:pt x="1484189" y="1593784"/>
                </a:lnTo>
                <a:lnTo>
                  <a:pt x="979586" y="1695008"/>
                </a:lnTo>
                <a:lnTo>
                  <a:pt x="475635" y="1786508"/>
                </a:lnTo>
                <a:lnTo>
                  <a:pt x="0" y="1864028"/>
                </a:lnTo>
                <a:lnTo>
                  <a:pt x="6657755" y="1864028"/>
                </a:lnTo>
                <a:lnTo>
                  <a:pt x="6657755" y="0"/>
                </a:lnTo>
                <a:close/>
              </a:path>
            </a:pathLst>
          </a:custGeom>
          <a:solidFill>
            <a:srgbClr val="06A79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14153999" y="333052"/>
            <a:ext cx="994410" cy="918210"/>
            <a:chOff x="14153999" y="333052"/>
            <a:chExt cx="994410" cy="918210"/>
          </a:xfrm>
        </p:grpSpPr>
        <p:sp>
          <p:nvSpPr>
            <p:cNvPr id="11" name="object 11" descr=""/>
            <p:cNvSpPr/>
            <p:nvPr/>
          </p:nvSpPr>
          <p:spPr>
            <a:xfrm>
              <a:off x="14269898" y="448738"/>
              <a:ext cx="800100" cy="802640"/>
            </a:xfrm>
            <a:custGeom>
              <a:avLst/>
              <a:gdLst/>
              <a:ahLst/>
              <a:cxnLst/>
              <a:rect l="l" t="t" r="r" b="b"/>
              <a:pathLst>
                <a:path w="800100" h="802640">
                  <a:moveTo>
                    <a:pt x="465159" y="0"/>
                  </a:moveTo>
                  <a:lnTo>
                    <a:pt x="439518" y="584"/>
                  </a:lnTo>
                  <a:lnTo>
                    <a:pt x="442477" y="584"/>
                  </a:lnTo>
                  <a:lnTo>
                    <a:pt x="423111" y="1957"/>
                  </a:lnTo>
                  <a:lnTo>
                    <a:pt x="381106" y="7863"/>
                  </a:lnTo>
                  <a:lnTo>
                    <a:pt x="319089" y="23557"/>
                  </a:lnTo>
                  <a:lnTo>
                    <a:pt x="280128" y="37772"/>
                  </a:lnTo>
                  <a:lnTo>
                    <a:pt x="239004" y="56402"/>
                  </a:lnTo>
                  <a:lnTo>
                    <a:pt x="200966" y="77509"/>
                  </a:lnTo>
                  <a:lnTo>
                    <a:pt x="164941" y="101445"/>
                  </a:lnTo>
                  <a:lnTo>
                    <a:pt x="131621" y="127672"/>
                  </a:lnTo>
                  <a:lnTo>
                    <a:pt x="101190" y="156012"/>
                  </a:lnTo>
                  <a:lnTo>
                    <a:pt x="74174" y="186018"/>
                  </a:lnTo>
                  <a:lnTo>
                    <a:pt x="50869" y="217693"/>
                  </a:lnTo>
                  <a:lnTo>
                    <a:pt x="17265" y="282991"/>
                  </a:lnTo>
                  <a:lnTo>
                    <a:pt x="1487" y="348906"/>
                  </a:lnTo>
                  <a:lnTo>
                    <a:pt x="0" y="381757"/>
                  </a:lnTo>
                  <a:lnTo>
                    <a:pt x="2503" y="413431"/>
                  </a:lnTo>
                  <a:lnTo>
                    <a:pt x="2613" y="414830"/>
                  </a:lnTo>
                  <a:lnTo>
                    <a:pt x="23037" y="488541"/>
                  </a:lnTo>
                  <a:lnTo>
                    <a:pt x="42740" y="528937"/>
                  </a:lnTo>
                  <a:lnTo>
                    <a:pt x="68264" y="568956"/>
                  </a:lnTo>
                  <a:lnTo>
                    <a:pt x="99437" y="608354"/>
                  </a:lnTo>
                  <a:lnTo>
                    <a:pt x="136085" y="646889"/>
                  </a:lnTo>
                  <a:lnTo>
                    <a:pt x="178035" y="684317"/>
                  </a:lnTo>
                  <a:lnTo>
                    <a:pt x="223028" y="717854"/>
                  </a:lnTo>
                  <a:lnTo>
                    <a:pt x="268070" y="745988"/>
                  </a:lnTo>
                  <a:lnTo>
                    <a:pt x="312883" y="768595"/>
                  </a:lnTo>
                  <a:lnTo>
                    <a:pt x="357192" y="785553"/>
                  </a:lnTo>
                  <a:lnTo>
                    <a:pt x="400723" y="796739"/>
                  </a:lnTo>
                  <a:lnTo>
                    <a:pt x="443199" y="802031"/>
                  </a:lnTo>
                  <a:lnTo>
                    <a:pt x="454152" y="802502"/>
                  </a:lnTo>
                  <a:lnTo>
                    <a:pt x="459565" y="802502"/>
                  </a:lnTo>
                  <a:lnTo>
                    <a:pt x="517765" y="796306"/>
                  </a:lnTo>
                  <a:lnTo>
                    <a:pt x="572619" y="777843"/>
                  </a:lnTo>
                  <a:lnTo>
                    <a:pt x="596700" y="764744"/>
                  </a:lnTo>
                  <a:lnTo>
                    <a:pt x="445283" y="764744"/>
                  </a:lnTo>
                  <a:lnTo>
                    <a:pt x="398824" y="758237"/>
                  </a:lnTo>
                  <a:lnTo>
                    <a:pt x="351196" y="743970"/>
                  </a:lnTo>
                  <a:lnTo>
                    <a:pt x="351062" y="743970"/>
                  </a:lnTo>
                  <a:lnTo>
                    <a:pt x="301623" y="721779"/>
                  </a:lnTo>
                  <a:lnTo>
                    <a:pt x="251753" y="692225"/>
                  </a:lnTo>
                  <a:lnTo>
                    <a:pt x="201626" y="655386"/>
                  </a:lnTo>
                  <a:lnTo>
                    <a:pt x="155421" y="613626"/>
                  </a:lnTo>
                  <a:lnTo>
                    <a:pt x="116422" y="570667"/>
                  </a:lnTo>
                  <a:lnTo>
                    <a:pt x="84906" y="526901"/>
                  </a:lnTo>
                  <a:lnTo>
                    <a:pt x="61153" y="482716"/>
                  </a:lnTo>
                  <a:lnTo>
                    <a:pt x="45442" y="438503"/>
                  </a:lnTo>
                  <a:lnTo>
                    <a:pt x="37390" y="381757"/>
                  </a:lnTo>
                  <a:lnTo>
                    <a:pt x="37352" y="381278"/>
                  </a:lnTo>
                  <a:lnTo>
                    <a:pt x="38614" y="352966"/>
                  </a:lnTo>
                  <a:lnTo>
                    <a:pt x="52401" y="295646"/>
                  </a:lnTo>
                  <a:lnTo>
                    <a:pt x="82293" y="237861"/>
                  </a:lnTo>
                  <a:lnTo>
                    <a:pt x="128002" y="181984"/>
                  </a:lnTo>
                  <a:lnTo>
                    <a:pt x="156118" y="155836"/>
                  </a:lnTo>
                  <a:lnTo>
                    <a:pt x="187043" y="131526"/>
                  </a:lnTo>
                  <a:lnTo>
                    <a:pt x="220368" y="109403"/>
                  </a:lnTo>
                  <a:lnTo>
                    <a:pt x="255804" y="89734"/>
                  </a:lnTo>
                  <a:lnTo>
                    <a:pt x="292640" y="72914"/>
                  </a:lnTo>
                  <a:lnTo>
                    <a:pt x="330357" y="59153"/>
                  </a:lnTo>
                  <a:lnTo>
                    <a:pt x="368437" y="48661"/>
                  </a:lnTo>
                  <a:lnTo>
                    <a:pt x="407291" y="41402"/>
                  </a:lnTo>
                  <a:lnTo>
                    <a:pt x="445650" y="37772"/>
                  </a:lnTo>
                  <a:lnTo>
                    <a:pt x="457963" y="37332"/>
                  </a:lnTo>
                  <a:lnTo>
                    <a:pt x="624736" y="37332"/>
                  </a:lnTo>
                  <a:lnTo>
                    <a:pt x="607656" y="28443"/>
                  </a:lnTo>
                  <a:lnTo>
                    <a:pt x="568686" y="14340"/>
                  </a:lnTo>
                  <a:lnTo>
                    <a:pt x="526925" y="4956"/>
                  </a:lnTo>
                  <a:lnTo>
                    <a:pt x="506747" y="2237"/>
                  </a:lnTo>
                  <a:lnTo>
                    <a:pt x="486137" y="584"/>
                  </a:lnTo>
                  <a:lnTo>
                    <a:pt x="465159" y="0"/>
                  </a:lnTo>
                  <a:close/>
                </a:path>
                <a:path w="800100" h="802640">
                  <a:moveTo>
                    <a:pt x="624736" y="37332"/>
                  </a:moveTo>
                  <a:lnTo>
                    <a:pt x="464057" y="37332"/>
                  </a:lnTo>
                  <a:lnTo>
                    <a:pt x="478609" y="37614"/>
                  </a:lnTo>
                  <a:lnTo>
                    <a:pt x="492970" y="38456"/>
                  </a:lnTo>
                  <a:lnTo>
                    <a:pt x="557904" y="50099"/>
                  </a:lnTo>
                  <a:lnTo>
                    <a:pt x="624106" y="79002"/>
                  </a:lnTo>
                  <a:lnTo>
                    <a:pt x="655476" y="101445"/>
                  </a:lnTo>
                  <a:lnTo>
                    <a:pt x="703913" y="153561"/>
                  </a:lnTo>
                  <a:lnTo>
                    <a:pt x="738520" y="219358"/>
                  </a:lnTo>
                  <a:lnTo>
                    <a:pt x="754118" y="273266"/>
                  </a:lnTo>
                  <a:lnTo>
                    <a:pt x="760069" y="311247"/>
                  </a:lnTo>
                  <a:lnTo>
                    <a:pt x="762441" y="348906"/>
                  </a:lnTo>
                  <a:lnTo>
                    <a:pt x="762340" y="371091"/>
                  </a:lnTo>
                  <a:lnTo>
                    <a:pt x="759765" y="409526"/>
                  </a:lnTo>
                  <a:lnTo>
                    <a:pt x="753848" y="449229"/>
                  </a:lnTo>
                  <a:lnTo>
                    <a:pt x="744792" y="488541"/>
                  </a:lnTo>
                  <a:lnTo>
                    <a:pt x="732594" y="527369"/>
                  </a:lnTo>
                  <a:lnTo>
                    <a:pt x="717615" y="564447"/>
                  </a:lnTo>
                  <a:lnTo>
                    <a:pt x="700012" y="599612"/>
                  </a:lnTo>
                  <a:lnTo>
                    <a:pt x="680052" y="632387"/>
                  </a:lnTo>
                  <a:lnTo>
                    <a:pt x="634491" y="688370"/>
                  </a:lnTo>
                  <a:lnTo>
                    <a:pt x="583856" y="729277"/>
                  </a:lnTo>
                  <a:lnTo>
                    <a:pt x="530458" y="754285"/>
                  </a:lnTo>
                  <a:lnTo>
                    <a:pt x="474052" y="764744"/>
                  </a:lnTo>
                  <a:lnTo>
                    <a:pt x="596700" y="764744"/>
                  </a:lnTo>
                  <a:lnTo>
                    <a:pt x="632636" y="740220"/>
                  </a:lnTo>
                  <a:lnTo>
                    <a:pt x="686920" y="685909"/>
                  </a:lnTo>
                  <a:lnTo>
                    <a:pt x="710878" y="653450"/>
                  </a:lnTo>
                  <a:lnTo>
                    <a:pt x="732523" y="617967"/>
                  </a:lnTo>
                  <a:lnTo>
                    <a:pt x="751573" y="579969"/>
                  </a:lnTo>
                  <a:lnTo>
                    <a:pt x="767744" y="539966"/>
                  </a:lnTo>
                  <a:lnTo>
                    <a:pt x="780791" y="498463"/>
                  </a:lnTo>
                  <a:lnTo>
                    <a:pt x="790546" y="456086"/>
                  </a:lnTo>
                  <a:lnTo>
                    <a:pt x="796895" y="413431"/>
                  </a:lnTo>
                  <a:lnTo>
                    <a:pt x="799723" y="371091"/>
                  </a:lnTo>
                  <a:lnTo>
                    <a:pt x="799797" y="348906"/>
                  </a:lnTo>
                  <a:lnTo>
                    <a:pt x="799071" y="330589"/>
                  </a:lnTo>
                  <a:lnTo>
                    <a:pt x="798976" y="328213"/>
                  </a:lnTo>
                  <a:lnTo>
                    <a:pt x="794477" y="286528"/>
                  </a:lnTo>
                  <a:lnTo>
                    <a:pt x="785883" y="245159"/>
                  </a:lnTo>
                  <a:lnTo>
                    <a:pt x="773420" y="206091"/>
                  </a:lnTo>
                  <a:lnTo>
                    <a:pt x="755846" y="167059"/>
                  </a:lnTo>
                  <a:lnTo>
                    <a:pt x="734215" y="131711"/>
                  </a:lnTo>
                  <a:lnTo>
                    <a:pt x="708609" y="100165"/>
                  </a:lnTo>
                  <a:lnTo>
                    <a:pt x="679108" y="72535"/>
                  </a:lnTo>
                  <a:lnTo>
                    <a:pt x="643707" y="47205"/>
                  </a:lnTo>
                  <a:lnTo>
                    <a:pt x="624736" y="37332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345611" y="333052"/>
              <a:ext cx="802640" cy="797560"/>
            </a:xfrm>
            <a:custGeom>
              <a:avLst/>
              <a:gdLst/>
              <a:ahLst/>
              <a:cxnLst/>
              <a:rect l="l" t="t" r="r" b="b"/>
              <a:pathLst>
                <a:path w="802640" h="797560">
                  <a:moveTo>
                    <a:pt x="395823" y="0"/>
                  </a:moveTo>
                  <a:lnTo>
                    <a:pt x="356487" y="1247"/>
                  </a:lnTo>
                  <a:lnTo>
                    <a:pt x="296590" y="8651"/>
                  </a:lnTo>
                  <a:lnTo>
                    <a:pt x="254986" y="17930"/>
                  </a:lnTo>
                  <a:lnTo>
                    <a:pt x="215178" y="30346"/>
                  </a:lnTo>
                  <a:lnTo>
                    <a:pt x="177728" y="45748"/>
                  </a:lnTo>
                  <a:lnTo>
                    <a:pt x="142884" y="64299"/>
                  </a:lnTo>
                  <a:lnTo>
                    <a:pt x="84110" y="108808"/>
                  </a:lnTo>
                  <a:lnTo>
                    <a:pt x="41182" y="161641"/>
                  </a:lnTo>
                  <a:lnTo>
                    <a:pt x="13547" y="221851"/>
                  </a:lnTo>
                  <a:lnTo>
                    <a:pt x="0" y="297454"/>
                  </a:lnTo>
                  <a:lnTo>
                    <a:pt x="68" y="308851"/>
                  </a:lnTo>
                  <a:lnTo>
                    <a:pt x="5975" y="389820"/>
                  </a:lnTo>
                  <a:lnTo>
                    <a:pt x="17058" y="438962"/>
                  </a:lnTo>
                  <a:lnTo>
                    <a:pt x="33469" y="489680"/>
                  </a:lnTo>
                  <a:lnTo>
                    <a:pt x="55156" y="541681"/>
                  </a:lnTo>
                  <a:lnTo>
                    <a:pt x="81270" y="591500"/>
                  </a:lnTo>
                  <a:lnTo>
                    <a:pt x="109778" y="636459"/>
                  </a:lnTo>
                  <a:lnTo>
                    <a:pt x="140482" y="676329"/>
                  </a:lnTo>
                  <a:lnTo>
                    <a:pt x="173184" y="710877"/>
                  </a:lnTo>
                  <a:lnTo>
                    <a:pt x="207689" y="739874"/>
                  </a:lnTo>
                  <a:lnTo>
                    <a:pt x="243799" y="763088"/>
                  </a:lnTo>
                  <a:lnTo>
                    <a:pt x="306110" y="788374"/>
                  </a:lnTo>
                  <a:lnTo>
                    <a:pt x="371832" y="797464"/>
                  </a:lnTo>
                  <a:lnTo>
                    <a:pt x="381250" y="797464"/>
                  </a:lnTo>
                  <a:lnTo>
                    <a:pt x="423500" y="793256"/>
                  </a:lnTo>
                  <a:lnTo>
                    <a:pt x="484217" y="776758"/>
                  </a:lnTo>
                  <a:lnTo>
                    <a:pt x="529172" y="756352"/>
                  </a:lnTo>
                  <a:lnTo>
                    <a:pt x="352190" y="756352"/>
                  </a:lnTo>
                  <a:lnTo>
                    <a:pt x="306745" y="746968"/>
                  </a:lnTo>
                  <a:lnTo>
                    <a:pt x="263055" y="728126"/>
                  </a:lnTo>
                  <a:lnTo>
                    <a:pt x="224127" y="702241"/>
                  </a:lnTo>
                  <a:lnTo>
                    <a:pt x="187175" y="668586"/>
                  </a:lnTo>
                  <a:lnTo>
                    <a:pt x="152509" y="627528"/>
                  </a:lnTo>
                  <a:lnTo>
                    <a:pt x="120437" y="579435"/>
                  </a:lnTo>
                  <a:lnTo>
                    <a:pt x="91270" y="524676"/>
                  </a:lnTo>
                  <a:lnTo>
                    <a:pt x="67743" y="467188"/>
                  </a:lnTo>
                  <a:lnTo>
                    <a:pt x="51210" y="411740"/>
                  </a:lnTo>
                  <a:lnTo>
                    <a:pt x="41753" y="358805"/>
                  </a:lnTo>
                  <a:lnTo>
                    <a:pt x="39456" y="308851"/>
                  </a:lnTo>
                  <a:lnTo>
                    <a:pt x="44402" y="262349"/>
                  </a:lnTo>
                  <a:lnTo>
                    <a:pt x="57803" y="216717"/>
                  </a:lnTo>
                  <a:lnTo>
                    <a:pt x="79603" y="175772"/>
                  </a:lnTo>
                  <a:lnTo>
                    <a:pt x="109732" y="139597"/>
                  </a:lnTo>
                  <a:lnTo>
                    <a:pt x="148117" y="108277"/>
                  </a:lnTo>
                  <a:lnTo>
                    <a:pt x="194691" y="81894"/>
                  </a:lnTo>
                  <a:lnTo>
                    <a:pt x="265560" y="56413"/>
                  </a:lnTo>
                  <a:lnTo>
                    <a:pt x="303854" y="47903"/>
                  </a:lnTo>
                  <a:lnTo>
                    <a:pt x="343356" y="42398"/>
                  </a:lnTo>
                  <a:lnTo>
                    <a:pt x="366349" y="40656"/>
                  </a:lnTo>
                  <a:lnTo>
                    <a:pt x="365752" y="40656"/>
                  </a:lnTo>
                  <a:lnTo>
                    <a:pt x="376487" y="40207"/>
                  </a:lnTo>
                  <a:lnTo>
                    <a:pt x="385167" y="39989"/>
                  </a:lnTo>
                  <a:lnTo>
                    <a:pt x="595831" y="39989"/>
                  </a:lnTo>
                  <a:lnTo>
                    <a:pt x="592385" y="38429"/>
                  </a:lnTo>
                  <a:lnTo>
                    <a:pt x="552947" y="23894"/>
                  </a:lnTo>
                  <a:lnTo>
                    <a:pt x="511435" y="12713"/>
                  </a:lnTo>
                  <a:lnTo>
                    <a:pt x="473842" y="5774"/>
                  </a:lnTo>
                  <a:lnTo>
                    <a:pt x="436148" y="1635"/>
                  </a:lnTo>
                  <a:lnTo>
                    <a:pt x="438029" y="1635"/>
                  </a:lnTo>
                  <a:lnTo>
                    <a:pt x="395823" y="0"/>
                  </a:lnTo>
                  <a:close/>
                </a:path>
                <a:path w="802640" h="797560">
                  <a:moveTo>
                    <a:pt x="595831" y="39989"/>
                  </a:moveTo>
                  <a:lnTo>
                    <a:pt x="396568" y="39989"/>
                  </a:lnTo>
                  <a:lnTo>
                    <a:pt x="421767" y="40656"/>
                  </a:lnTo>
                  <a:lnTo>
                    <a:pt x="449298" y="42870"/>
                  </a:lnTo>
                  <a:lnTo>
                    <a:pt x="502744" y="51675"/>
                  </a:lnTo>
                  <a:lnTo>
                    <a:pt x="540790" y="61910"/>
                  </a:lnTo>
                  <a:lnTo>
                    <a:pt x="576826" y="75193"/>
                  </a:lnTo>
                  <a:lnTo>
                    <a:pt x="611255" y="91824"/>
                  </a:lnTo>
                  <a:lnTo>
                    <a:pt x="672323" y="134650"/>
                  </a:lnTo>
                  <a:lnTo>
                    <a:pt x="719289" y="189104"/>
                  </a:lnTo>
                  <a:lnTo>
                    <a:pt x="737795" y="222748"/>
                  </a:lnTo>
                  <a:lnTo>
                    <a:pt x="758794" y="290372"/>
                  </a:lnTo>
                  <a:lnTo>
                    <a:pt x="762450" y="326619"/>
                  </a:lnTo>
                  <a:lnTo>
                    <a:pt x="761511" y="364325"/>
                  </a:lnTo>
                  <a:lnTo>
                    <a:pt x="752288" y="419487"/>
                  </a:lnTo>
                  <a:lnTo>
                    <a:pt x="741242" y="456190"/>
                  </a:lnTo>
                  <a:lnTo>
                    <a:pt x="726591" y="492283"/>
                  </a:lnTo>
                  <a:lnTo>
                    <a:pt x="698556" y="544407"/>
                  </a:lnTo>
                  <a:lnTo>
                    <a:pt x="676100" y="577556"/>
                  </a:lnTo>
                  <a:lnTo>
                    <a:pt x="650896" y="609120"/>
                  </a:lnTo>
                  <a:lnTo>
                    <a:pt x="623274" y="638652"/>
                  </a:lnTo>
                  <a:lnTo>
                    <a:pt x="593814" y="665516"/>
                  </a:lnTo>
                  <a:lnTo>
                    <a:pt x="562821" y="689530"/>
                  </a:lnTo>
                  <a:lnTo>
                    <a:pt x="530736" y="710379"/>
                  </a:lnTo>
                  <a:lnTo>
                    <a:pt x="447923" y="746742"/>
                  </a:lnTo>
                  <a:lnTo>
                    <a:pt x="398899" y="756352"/>
                  </a:lnTo>
                  <a:lnTo>
                    <a:pt x="529172" y="756352"/>
                  </a:lnTo>
                  <a:lnTo>
                    <a:pt x="585670" y="722251"/>
                  </a:lnTo>
                  <a:lnTo>
                    <a:pt x="619366" y="696177"/>
                  </a:lnTo>
                  <a:lnTo>
                    <a:pt x="651326" y="667049"/>
                  </a:lnTo>
                  <a:lnTo>
                    <a:pt x="681124" y="635192"/>
                  </a:lnTo>
                  <a:lnTo>
                    <a:pt x="708319" y="601123"/>
                  </a:lnTo>
                  <a:lnTo>
                    <a:pt x="732553" y="565332"/>
                  </a:lnTo>
                  <a:lnTo>
                    <a:pt x="753469" y="528310"/>
                  </a:lnTo>
                  <a:lnTo>
                    <a:pt x="771401" y="489217"/>
                  </a:lnTo>
                  <a:lnTo>
                    <a:pt x="785406" y="449590"/>
                  </a:lnTo>
                  <a:lnTo>
                    <a:pt x="795598" y="408432"/>
                  </a:lnTo>
                  <a:lnTo>
                    <a:pt x="801290" y="367676"/>
                  </a:lnTo>
                  <a:lnTo>
                    <a:pt x="802289" y="326619"/>
                  </a:lnTo>
                  <a:lnTo>
                    <a:pt x="802335" y="324717"/>
                  </a:lnTo>
                  <a:lnTo>
                    <a:pt x="798106" y="283326"/>
                  </a:lnTo>
                  <a:lnTo>
                    <a:pt x="788628" y="243645"/>
                  </a:lnTo>
                  <a:lnTo>
                    <a:pt x="773930" y="205817"/>
                  </a:lnTo>
                  <a:lnTo>
                    <a:pt x="752889" y="167513"/>
                  </a:lnTo>
                  <a:lnTo>
                    <a:pt x="728406" y="134865"/>
                  </a:lnTo>
                  <a:lnTo>
                    <a:pt x="699256" y="105168"/>
                  </a:lnTo>
                  <a:lnTo>
                    <a:pt x="665535" y="78533"/>
                  </a:lnTo>
                  <a:lnTo>
                    <a:pt x="630562" y="56879"/>
                  </a:lnTo>
                  <a:lnTo>
                    <a:pt x="611843" y="47237"/>
                  </a:lnTo>
                  <a:lnTo>
                    <a:pt x="595831" y="39989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153999" y="364443"/>
              <a:ext cx="795655" cy="800100"/>
            </a:xfrm>
            <a:custGeom>
              <a:avLst/>
              <a:gdLst/>
              <a:ahLst/>
              <a:cxnLst/>
              <a:rect l="l" t="t" r="r" b="b"/>
              <a:pathLst>
                <a:path w="795655" h="800100">
                  <a:moveTo>
                    <a:pt x="328281" y="0"/>
                  </a:moveTo>
                  <a:lnTo>
                    <a:pt x="280697" y="2211"/>
                  </a:lnTo>
                  <a:lnTo>
                    <a:pt x="236138" y="9421"/>
                  </a:lnTo>
                  <a:lnTo>
                    <a:pt x="194908" y="21631"/>
                  </a:lnTo>
                  <a:lnTo>
                    <a:pt x="134960" y="52372"/>
                  </a:lnTo>
                  <a:lnTo>
                    <a:pt x="85268" y="96110"/>
                  </a:lnTo>
                  <a:lnTo>
                    <a:pt x="45075" y="154945"/>
                  </a:lnTo>
                  <a:lnTo>
                    <a:pt x="16914" y="226839"/>
                  </a:lnTo>
                  <a:lnTo>
                    <a:pt x="7917" y="266332"/>
                  </a:lnTo>
                  <a:lnTo>
                    <a:pt x="2261" y="307667"/>
                  </a:lnTo>
                  <a:lnTo>
                    <a:pt x="0" y="350262"/>
                  </a:lnTo>
                  <a:lnTo>
                    <a:pt x="1111" y="390772"/>
                  </a:lnTo>
                  <a:lnTo>
                    <a:pt x="5857" y="436927"/>
                  </a:lnTo>
                  <a:lnTo>
                    <a:pt x="13780" y="479141"/>
                  </a:lnTo>
                  <a:lnTo>
                    <a:pt x="25198" y="521580"/>
                  </a:lnTo>
                  <a:lnTo>
                    <a:pt x="39604" y="561667"/>
                  </a:lnTo>
                  <a:lnTo>
                    <a:pt x="57528" y="600820"/>
                  </a:lnTo>
                  <a:lnTo>
                    <a:pt x="78420" y="637351"/>
                  </a:lnTo>
                  <a:lnTo>
                    <a:pt x="102956" y="671975"/>
                  </a:lnTo>
                  <a:lnTo>
                    <a:pt x="130146" y="702940"/>
                  </a:lnTo>
                  <a:lnTo>
                    <a:pt x="162049" y="731834"/>
                  </a:lnTo>
                  <a:lnTo>
                    <a:pt x="196217" y="755703"/>
                  </a:lnTo>
                  <a:lnTo>
                    <a:pt x="232530" y="774476"/>
                  </a:lnTo>
                  <a:lnTo>
                    <a:pt x="270864" y="788079"/>
                  </a:lnTo>
                  <a:lnTo>
                    <a:pt x="312969" y="797059"/>
                  </a:lnTo>
                  <a:lnTo>
                    <a:pt x="334137" y="799259"/>
                  </a:lnTo>
                  <a:lnTo>
                    <a:pt x="334899" y="799259"/>
                  </a:lnTo>
                  <a:lnTo>
                    <a:pt x="354746" y="799942"/>
                  </a:lnTo>
                  <a:lnTo>
                    <a:pt x="396236" y="797216"/>
                  </a:lnTo>
                  <a:lnTo>
                    <a:pt x="438315" y="789095"/>
                  </a:lnTo>
                  <a:lnTo>
                    <a:pt x="477607" y="776727"/>
                  </a:lnTo>
                  <a:lnTo>
                    <a:pt x="516553" y="759828"/>
                  </a:lnTo>
                  <a:lnTo>
                    <a:pt x="518294" y="758916"/>
                  </a:lnTo>
                  <a:lnTo>
                    <a:pt x="354906" y="758916"/>
                  </a:lnTo>
                  <a:lnTo>
                    <a:pt x="319441" y="756546"/>
                  </a:lnTo>
                  <a:lnTo>
                    <a:pt x="249438" y="737087"/>
                  </a:lnTo>
                  <a:lnTo>
                    <a:pt x="187547" y="699709"/>
                  </a:lnTo>
                  <a:lnTo>
                    <a:pt x="146988" y="660814"/>
                  </a:lnTo>
                  <a:lnTo>
                    <a:pt x="113026" y="615351"/>
                  </a:lnTo>
                  <a:lnTo>
                    <a:pt x="93978" y="582020"/>
                  </a:lnTo>
                  <a:lnTo>
                    <a:pt x="77593" y="546222"/>
                  </a:lnTo>
                  <a:lnTo>
                    <a:pt x="64292" y="509195"/>
                  </a:lnTo>
                  <a:lnTo>
                    <a:pt x="53862" y="470582"/>
                  </a:lnTo>
                  <a:lnTo>
                    <a:pt x="46425" y="430927"/>
                  </a:lnTo>
                  <a:lnTo>
                    <a:pt x="42107" y="390772"/>
                  </a:lnTo>
                  <a:lnTo>
                    <a:pt x="40995" y="350950"/>
                  </a:lnTo>
                  <a:lnTo>
                    <a:pt x="43043" y="311834"/>
                  </a:lnTo>
                  <a:lnTo>
                    <a:pt x="48198" y="273964"/>
                  </a:lnTo>
                  <a:lnTo>
                    <a:pt x="67444" y="204774"/>
                  </a:lnTo>
                  <a:lnTo>
                    <a:pt x="97272" y="147388"/>
                  </a:lnTo>
                  <a:lnTo>
                    <a:pt x="135915" y="103415"/>
                  </a:lnTo>
                  <a:lnTo>
                    <a:pt x="182622" y="71746"/>
                  </a:lnTo>
                  <a:lnTo>
                    <a:pt x="254165" y="47519"/>
                  </a:lnTo>
                  <a:lnTo>
                    <a:pt x="303714" y="41520"/>
                  </a:lnTo>
                  <a:lnTo>
                    <a:pt x="541245" y="41520"/>
                  </a:lnTo>
                  <a:lnTo>
                    <a:pt x="539825" y="40922"/>
                  </a:lnTo>
                  <a:lnTo>
                    <a:pt x="486156" y="23327"/>
                  </a:lnTo>
                  <a:lnTo>
                    <a:pt x="431314" y="10560"/>
                  </a:lnTo>
                  <a:lnTo>
                    <a:pt x="378588" y="2783"/>
                  </a:lnTo>
                  <a:lnTo>
                    <a:pt x="328281" y="0"/>
                  </a:lnTo>
                  <a:close/>
                </a:path>
                <a:path w="795655" h="800100">
                  <a:moveTo>
                    <a:pt x="541245" y="41520"/>
                  </a:moveTo>
                  <a:lnTo>
                    <a:pt x="303714" y="41520"/>
                  </a:lnTo>
                  <a:lnTo>
                    <a:pt x="357378" y="42078"/>
                  </a:lnTo>
                  <a:lnTo>
                    <a:pt x="414677" y="49184"/>
                  </a:lnTo>
                  <a:lnTo>
                    <a:pt x="475130" y="62834"/>
                  </a:lnTo>
                  <a:lnTo>
                    <a:pt x="533969" y="82529"/>
                  </a:lnTo>
                  <a:lnTo>
                    <a:pt x="586698" y="106182"/>
                  </a:lnTo>
                  <a:lnTo>
                    <a:pt x="632906" y="133548"/>
                  </a:lnTo>
                  <a:lnTo>
                    <a:pt x="672183" y="164383"/>
                  </a:lnTo>
                  <a:lnTo>
                    <a:pt x="704118" y="198442"/>
                  </a:lnTo>
                  <a:lnTo>
                    <a:pt x="734199" y="247254"/>
                  </a:lnTo>
                  <a:lnTo>
                    <a:pt x="751048" y="300848"/>
                  </a:lnTo>
                  <a:lnTo>
                    <a:pt x="754531" y="331130"/>
                  </a:lnTo>
                  <a:lnTo>
                    <a:pt x="754374" y="350262"/>
                  </a:lnTo>
                  <a:lnTo>
                    <a:pt x="754272" y="362765"/>
                  </a:lnTo>
                  <a:lnTo>
                    <a:pt x="742567" y="429629"/>
                  </a:lnTo>
                  <a:lnTo>
                    <a:pt x="715612" y="499855"/>
                  </a:lnTo>
                  <a:lnTo>
                    <a:pt x="697077" y="534369"/>
                  </a:lnTo>
                  <a:lnTo>
                    <a:pt x="675480" y="567834"/>
                  </a:lnTo>
                  <a:lnTo>
                    <a:pt x="650955" y="599938"/>
                  </a:lnTo>
                  <a:lnTo>
                    <a:pt x="624022" y="629996"/>
                  </a:lnTo>
                  <a:lnTo>
                    <a:pt x="595073" y="657606"/>
                  </a:lnTo>
                  <a:lnTo>
                    <a:pt x="564499" y="682365"/>
                  </a:lnTo>
                  <a:lnTo>
                    <a:pt x="531964" y="704451"/>
                  </a:lnTo>
                  <a:lnTo>
                    <a:pt x="498376" y="723065"/>
                  </a:lnTo>
                  <a:lnTo>
                    <a:pt x="463379" y="738258"/>
                  </a:lnTo>
                  <a:lnTo>
                    <a:pt x="391074" y="756546"/>
                  </a:lnTo>
                  <a:lnTo>
                    <a:pt x="390861" y="756546"/>
                  </a:lnTo>
                  <a:lnTo>
                    <a:pt x="354906" y="758916"/>
                  </a:lnTo>
                  <a:lnTo>
                    <a:pt x="518294" y="758916"/>
                  </a:lnTo>
                  <a:lnTo>
                    <a:pt x="535060" y="750130"/>
                  </a:lnTo>
                  <a:lnTo>
                    <a:pt x="571335" y="727818"/>
                  </a:lnTo>
                  <a:lnTo>
                    <a:pt x="622075" y="688468"/>
                  </a:lnTo>
                  <a:lnTo>
                    <a:pt x="653401" y="658601"/>
                  </a:lnTo>
                  <a:lnTo>
                    <a:pt x="682526" y="626111"/>
                  </a:lnTo>
                  <a:lnTo>
                    <a:pt x="709029" y="591436"/>
                  </a:lnTo>
                  <a:lnTo>
                    <a:pt x="732491" y="555051"/>
                  </a:lnTo>
                  <a:lnTo>
                    <a:pt x="752653" y="517444"/>
                  </a:lnTo>
                  <a:lnTo>
                    <a:pt x="769262" y="479141"/>
                  </a:lnTo>
                  <a:lnTo>
                    <a:pt x="782063" y="440665"/>
                  </a:lnTo>
                  <a:lnTo>
                    <a:pt x="790780" y="402114"/>
                  </a:lnTo>
                  <a:lnTo>
                    <a:pt x="795331" y="350262"/>
                  </a:lnTo>
                  <a:lnTo>
                    <a:pt x="795457" y="328416"/>
                  </a:lnTo>
                  <a:lnTo>
                    <a:pt x="791393" y="293529"/>
                  </a:lnTo>
                  <a:lnTo>
                    <a:pt x="771586" y="230358"/>
                  </a:lnTo>
                  <a:lnTo>
                    <a:pt x="736285" y="172998"/>
                  </a:lnTo>
                  <a:lnTo>
                    <a:pt x="707392" y="141207"/>
                  </a:lnTo>
                  <a:lnTo>
                    <a:pt x="673056" y="111952"/>
                  </a:lnTo>
                  <a:lnTo>
                    <a:pt x="633519" y="85386"/>
                  </a:lnTo>
                  <a:lnTo>
                    <a:pt x="589027" y="61659"/>
                  </a:lnTo>
                  <a:lnTo>
                    <a:pt x="541245" y="41520"/>
                  </a:lnTo>
                  <a:close/>
                </a:path>
              </a:pathLst>
            </a:custGeom>
            <a:solidFill>
              <a:srgbClr val="F7CB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5322" y="619353"/>
            <a:ext cx="3909402" cy="36188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509" y="342433"/>
            <a:ext cx="251102" cy="110143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14947662" y="779173"/>
            <a:ext cx="122555" cy="314325"/>
          </a:xfrm>
          <a:custGeom>
            <a:avLst/>
            <a:gdLst/>
            <a:ahLst/>
            <a:cxnLst/>
            <a:rect l="l" t="t" r="r" b="b"/>
            <a:pathLst>
              <a:path w="122555" h="314325">
                <a:moveTo>
                  <a:pt x="121409" y="0"/>
                </a:moveTo>
                <a:lnTo>
                  <a:pt x="84688" y="21915"/>
                </a:lnTo>
                <a:lnTo>
                  <a:pt x="84636" y="39695"/>
                </a:lnTo>
                <a:lnTo>
                  <a:pt x="81997" y="79091"/>
                </a:lnTo>
                <a:lnTo>
                  <a:pt x="76081" y="118792"/>
                </a:lnTo>
                <a:lnTo>
                  <a:pt x="66993" y="158256"/>
                </a:lnTo>
                <a:lnTo>
                  <a:pt x="54836" y="196936"/>
                </a:lnTo>
                <a:lnTo>
                  <a:pt x="32932" y="248629"/>
                </a:lnTo>
                <a:lnTo>
                  <a:pt x="5696" y="296608"/>
                </a:lnTo>
                <a:lnTo>
                  <a:pt x="0" y="305372"/>
                </a:lnTo>
                <a:lnTo>
                  <a:pt x="38763" y="314273"/>
                </a:lnTo>
                <a:lnTo>
                  <a:pt x="68289" y="261287"/>
                </a:lnTo>
                <a:lnTo>
                  <a:pt x="89986" y="209532"/>
                </a:lnTo>
                <a:lnTo>
                  <a:pt x="103027" y="168025"/>
                </a:lnTo>
                <a:lnTo>
                  <a:pt x="112779" y="125649"/>
                </a:lnTo>
                <a:lnTo>
                  <a:pt x="119126" y="82996"/>
                </a:lnTo>
                <a:lnTo>
                  <a:pt x="121954" y="40658"/>
                </a:lnTo>
                <a:lnTo>
                  <a:pt x="122087" y="27389"/>
                </a:lnTo>
                <a:lnTo>
                  <a:pt x="121797" y="12407"/>
                </a:lnTo>
                <a:lnTo>
                  <a:pt x="121409" y="0"/>
                </a:lnTo>
                <a:close/>
              </a:path>
            </a:pathLst>
          </a:custGeom>
          <a:solidFill>
            <a:srgbClr val="06A7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4342629" y="1024248"/>
            <a:ext cx="280035" cy="195580"/>
          </a:xfrm>
          <a:custGeom>
            <a:avLst/>
            <a:gdLst/>
            <a:ahLst/>
            <a:cxnLst/>
            <a:rect l="l" t="t" r="r" b="b"/>
            <a:pathLst>
              <a:path w="280034" h="195580">
                <a:moveTo>
                  <a:pt x="0" y="0"/>
                </a:moveTo>
                <a:lnTo>
                  <a:pt x="31202" y="37887"/>
                </a:lnTo>
                <a:lnTo>
                  <a:pt x="78660" y="85718"/>
                </a:lnTo>
                <a:lnTo>
                  <a:pt x="139199" y="134582"/>
                </a:lnTo>
                <a:lnTo>
                  <a:pt x="173263" y="157356"/>
                </a:lnTo>
                <a:lnTo>
                  <a:pt x="207368" y="177059"/>
                </a:lnTo>
                <a:lnTo>
                  <a:pt x="245343" y="195344"/>
                </a:lnTo>
                <a:lnTo>
                  <a:pt x="279666" y="169115"/>
                </a:lnTo>
                <a:lnTo>
                  <a:pt x="267824" y="164298"/>
                </a:lnTo>
                <a:lnTo>
                  <a:pt x="233296" y="148503"/>
                </a:lnTo>
                <a:lnTo>
                  <a:pt x="198545" y="129113"/>
                </a:lnTo>
                <a:lnTo>
                  <a:pt x="163701" y="106209"/>
                </a:lnTo>
                <a:lnTo>
                  <a:pt x="128896" y="79871"/>
                </a:lnTo>
                <a:lnTo>
                  <a:pt x="88785" y="44032"/>
                </a:lnTo>
                <a:lnTo>
                  <a:pt x="51621" y="4554"/>
                </a:lnTo>
                <a:lnTo>
                  <a:pt x="0" y="0"/>
                </a:lnTo>
                <a:close/>
              </a:path>
            </a:pathLst>
          </a:custGeom>
          <a:solidFill>
            <a:srgbClr val="06A79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38875" y="2971172"/>
            <a:ext cx="5165225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4794885" cy="1503045"/>
            <a:chOff x="0" y="0"/>
            <a:chExt cx="4794885" cy="1503045"/>
          </a:xfrm>
        </p:grpSpPr>
        <p:sp>
          <p:nvSpPr>
            <p:cNvPr id="3" name="object 3" descr=""/>
            <p:cNvSpPr/>
            <p:nvPr/>
          </p:nvSpPr>
          <p:spPr>
            <a:xfrm>
              <a:off x="94432" y="0"/>
              <a:ext cx="4700270" cy="1503045"/>
            </a:xfrm>
            <a:custGeom>
              <a:avLst/>
              <a:gdLst/>
              <a:ahLst/>
              <a:cxnLst/>
              <a:rect l="l" t="t" r="r" b="b"/>
              <a:pathLst>
                <a:path w="4700270" h="1503045">
                  <a:moveTo>
                    <a:pt x="347501" y="0"/>
                  </a:moveTo>
                  <a:lnTo>
                    <a:pt x="0" y="0"/>
                  </a:lnTo>
                  <a:lnTo>
                    <a:pt x="3241" y="4096"/>
                  </a:lnTo>
                  <a:lnTo>
                    <a:pt x="35694" y="43988"/>
                  </a:lnTo>
                  <a:lnTo>
                    <a:pt x="68948" y="83765"/>
                  </a:lnTo>
                  <a:lnTo>
                    <a:pt x="102999" y="123421"/>
                  </a:lnTo>
                  <a:lnTo>
                    <a:pt x="137845" y="162953"/>
                  </a:lnTo>
                  <a:lnTo>
                    <a:pt x="173481" y="202354"/>
                  </a:lnTo>
                  <a:lnTo>
                    <a:pt x="209904" y="241620"/>
                  </a:lnTo>
                  <a:lnTo>
                    <a:pt x="247109" y="280746"/>
                  </a:lnTo>
                  <a:lnTo>
                    <a:pt x="285095" y="319726"/>
                  </a:lnTo>
                  <a:lnTo>
                    <a:pt x="323856" y="358556"/>
                  </a:lnTo>
                  <a:lnTo>
                    <a:pt x="363390" y="397231"/>
                  </a:lnTo>
                  <a:lnTo>
                    <a:pt x="403693" y="435745"/>
                  </a:lnTo>
                  <a:lnTo>
                    <a:pt x="444761" y="474094"/>
                  </a:lnTo>
                  <a:lnTo>
                    <a:pt x="486591" y="512272"/>
                  </a:lnTo>
                  <a:lnTo>
                    <a:pt x="529179" y="550275"/>
                  </a:lnTo>
                  <a:lnTo>
                    <a:pt x="572522" y="588097"/>
                  </a:lnTo>
                  <a:lnTo>
                    <a:pt x="616615" y="625733"/>
                  </a:lnTo>
                  <a:lnTo>
                    <a:pt x="661456" y="663179"/>
                  </a:lnTo>
                  <a:lnTo>
                    <a:pt x="707030" y="699538"/>
                  </a:lnTo>
                  <a:lnTo>
                    <a:pt x="752646" y="735128"/>
                  </a:lnTo>
                  <a:lnTo>
                    <a:pt x="798297" y="769947"/>
                  </a:lnTo>
                  <a:lnTo>
                    <a:pt x="843978" y="803993"/>
                  </a:lnTo>
                  <a:lnTo>
                    <a:pt x="889683" y="837263"/>
                  </a:lnTo>
                  <a:lnTo>
                    <a:pt x="935407" y="869755"/>
                  </a:lnTo>
                  <a:lnTo>
                    <a:pt x="981143" y="901466"/>
                  </a:lnTo>
                  <a:lnTo>
                    <a:pt x="1026886" y="932394"/>
                  </a:lnTo>
                  <a:lnTo>
                    <a:pt x="1072630" y="962535"/>
                  </a:lnTo>
                  <a:lnTo>
                    <a:pt x="1118370" y="991888"/>
                  </a:lnTo>
                  <a:lnTo>
                    <a:pt x="1164099" y="1020449"/>
                  </a:lnTo>
                  <a:lnTo>
                    <a:pt x="1209813" y="1048217"/>
                  </a:lnTo>
                  <a:lnTo>
                    <a:pt x="1255505" y="1075189"/>
                  </a:lnTo>
                  <a:lnTo>
                    <a:pt x="1301170" y="1101362"/>
                  </a:lnTo>
                  <a:lnTo>
                    <a:pt x="1346802" y="1126734"/>
                  </a:lnTo>
                  <a:lnTo>
                    <a:pt x="1392396" y="1151302"/>
                  </a:lnTo>
                  <a:lnTo>
                    <a:pt x="1437945" y="1175063"/>
                  </a:lnTo>
                  <a:lnTo>
                    <a:pt x="1483443" y="1198015"/>
                  </a:lnTo>
                  <a:lnTo>
                    <a:pt x="1528886" y="1220156"/>
                  </a:lnTo>
                  <a:lnTo>
                    <a:pt x="1574268" y="1241483"/>
                  </a:lnTo>
                  <a:lnTo>
                    <a:pt x="1619582" y="1261993"/>
                  </a:lnTo>
                  <a:lnTo>
                    <a:pt x="1664824" y="1281685"/>
                  </a:lnTo>
                  <a:lnTo>
                    <a:pt x="1709987" y="1300554"/>
                  </a:lnTo>
                  <a:lnTo>
                    <a:pt x="1755066" y="1318599"/>
                  </a:lnTo>
                  <a:lnTo>
                    <a:pt x="1800054" y="1335818"/>
                  </a:lnTo>
                  <a:lnTo>
                    <a:pt x="1844947" y="1352207"/>
                  </a:lnTo>
                  <a:lnTo>
                    <a:pt x="1889739" y="1367764"/>
                  </a:lnTo>
                  <a:lnTo>
                    <a:pt x="1934423" y="1382486"/>
                  </a:lnTo>
                  <a:lnTo>
                    <a:pt x="1978995" y="1396372"/>
                  </a:lnTo>
                  <a:lnTo>
                    <a:pt x="2023448" y="1409418"/>
                  </a:lnTo>
                  <a:lnTo>
                    <a:pt x="2067777" y="1421622"/>
                  </a:lnTo>
                  <a:lnTo>
                    <a:pt x="2111976" y="1432982"/>
                  </a:lnTo>
                  <a:lnTo>
                    <a:pt x="2156039" y="1443494"/>
                  </a:lnTo>
                  <a:lnTo>
                    <a:pt x="2199961" y="1453157"/>
                  </a:lnTo>
                  <a:lnTo>
                    <a:pt x="2243736" y="1461967"/>
                  </a:lnTo>
                  <a:lnTo>
                    <a:pt x="2287359" y="1469923"/>
                  </a:lnTo>
                  <a:lnTo>
                    <a:pt x="2330823" y="1477021"/>
                  </a:lnTo>
                  <a:lnTo>
                    <a:pt x="2374122" y="1483259"/>
                  </a:lnTo>
                  <a:lnTo>
                    <a:pt x="2417252" y="1488635"/>
                  </a:lnTo>
                  <a:lnTo>
                    <a:pt x="2460207" y="1493146"/>
                  </a:lnTo>
                  <a:lnTo>
                    <a:pt x="2502980" y="1496789"/>
                  </a:lnTo>
                  <a:lnTo>
                    <a:pt x="2545566" y="1499562"/>
                  </a:lnTo>
                  <a:lnTo>
                    <a:pt x="2603906" y="1502066"/>
                  </a:lnTo>
                  <a:lnTo>
                    <a:pt x="2661877" y="1502917"/>
                  </a:lnTo>
                  <a:lnTo>
                    <a:pt x="2714671" y="1502222"/>
                  </a:lnTo>
                  <a:lnTo>
                    <a:pt x="2767172" y="1500150"/>
                  </a:lnTo>
                  <a:lnTo>
                    <a:pt x="2818029" y="1496789"/>
                  </a:lnTo>
                  <a:lnTo>
                    <a:pt x="2818416" y="1496789"/>
                  </a:lnTo>
                  <a:lnTo>
                    <a:pt x="2871246" y="1491876"/>
                  </a:lnTo>
                  <a:lnTo>
                    <a:pt x="2922798" y="1485679"/>
                  </a:lnTo>
                  <a:lnTo>
                    <a:pt x="2974012" y="1478111"/>
                  </a:lnTo>
                  <a:lnTo>
                    <a:pt x="3024877" y="1469177"/>
                  </a:lnTo>
                  <a:lnTo>
                    <a:pt x="3075381" y="1458878"/>
                  </a:lnTo>
                  <a:lnTo>
                    <a:pt x="3125514" y="1447216"/>
                  </a:lnTo>
                  <a:lnTo>
                    <a:pt x="3175265" y="1434196"/>
                  </a:lnTo>
                  <a:lnTo>
                    <a:pt x="3224623" y="1419818"/>
                  </a:lnTo>
                  <a:lnTo>
                    <a:pt x="3273577" y="1404087"/>
                  </a:lnTo>
                  <a:lnTo>
                    <a:pt x="3322115" y="1387004"/>
                  </a:lnTo>
                  <a:lnTo>
                    <a:pt x="3370228" y="1368572"/>
                  </a:lnTo>
                  <a:lnTo>
                    <a:pt x="3417903" y="1348794"/>
                  </a:lnTo>
                  <a:lnTo>
                    <a:pt x="3465130" y="1327672"/>
                  </a:lnTo>
                  <a:lnTo>
                    <a:pt x="3507344" y="1307443"/>
                  </a:lnTo>
                  <a:lnTo>
                    <a:pt x="3549234" y="1286102"/>
                  </a:lnTo>
                  <a:lnTo>
                    <a:pt x="3590796" y="1263652"/>
                  </a:lnTo>
                  <a:lnTo>
                    <a:pt x="3632025" y="1240098"/>
                  </a:lnTo>
                  <a:lnTo>
                    <a:pt x="3636427" y="1237443"/>
                  </a:lnTo>
                  <a:lnTo>
                    <a:pt x="2665022" y="1237443"/>
                  </a:lnTo>
                  <a:lnTo>
                    <a:pt x="2612851" y="1236793"/>
                  </a:lnTo>
                  <a:lnTo>
                    <a:pt x="2560340" y="1234617"/>
                  </a:lnTo>
                  <a:lnTo>
                    <a:pt x="2518682" y="1231867"/>
                  </a:lnTo>
                  <a:lnTo>
                    <a:pt x="2476877" y="1228176"/>
                  </a:lnTo>
                  <a:lnTo>
                    <a:pt x="2434849" y="1223547"/>
                  </a:lnTo>
                  <a:lnTo>
                    <a:pt x="2392606" y="1217984"/>
                  </a:lnTo>
                  <a:lnTo>
                    <a:pt x="2350153" y="1211490"/>
                  </a:lnTo>
                  <a:lnTo>
                    <a:pt x="2307496" y="1204067"/>
                  </a:lnTo>
                  <a:lnTo>
                    <a:pt x="2264644" y="1195718"/>
                  </a:lnTo>
                  <a:lnTo>
                    <a:pt x="2221601" y="1186447"/>
                  </a:lnTo>
                  <a:lnTo>
                    <a:pt x="2178375" y="1176256"/>
                  </a:lnTo>
                  <a:lnTo>
                    <a:pt x="2134973" y="1165148"/>
                  </a:lnTo>
                  <a:lnTo>
                    <a:pt x="2091400" y="1153127"/>
                  </a:lnTo>
                  <a:lnTo>
                    <a:pt x="2047664" y="1140194"/>
                  </a:lnTo>
                  <a:lnTo>
                    <a:pt x="2003771" y="1126354"/>
                  </a:lnTo>
                  <a:lnTo>
                    <a:pt x="1959728" y="1111609"/>
                  </a:lnTo>
                  <a:lnTo>
                    <a:pt x="1915542" y="1095962"/>
                  </a:lnTo>
                  <a:lnTo>
                    <a:pt x="1871218" y="1079417"/>
                  </a:lnTo>
                  <a:lnTo>
                    <a:pt x="1826764" y="1061975"/>
                  </a:lnTo>
                  <a:lnTo>
                    <a:pt x="1782185" y="1043640"/>
                  </a:lnTo>
                  <a:lnTo>
                    <a:pt x="1737490" y="1024415"/>
                  </a:lnTo>
                  <a:lnTo>
                    <a:pt x="1692684" y="1004303"/>
                  </a:lnTo>
                  <a:lnTo>
                    <a:pt x="1647774" y="983307"/>
                  </a:lnTo>
                  <a:lnTo>
                    <a:pt x="1602766" y="961429"/>
                  </a:lnTo>
                  <a:lnTo>
                    <a:pt x="1557668" y="938674"/>
                  </a:lnTo>
                  <a:lnTo>
                    <a:pt x="1512485" y="915043"/>
                  </a:lnTo>
                  <a:lnTo>
                    <a:pt x="1467225" y="890540"/>
                  </a:lnTo>
                  <a:lnTo>
                    <a:pt x="1421893" y="865167"/>
                  </a:lnTo>
                  <a:lnTo>
                    <a:pt x="1376497" y="838928"/>
                  </a:lnTo>
                  <a:lnTo>
                    <a:pt x="1331043" y="811826"/>
                  </a:lnTo>
                  <a:lnTo>
                    <a:pt x="1285538" y="783863"/>
                  </a:lnTo>
                  <a:lnTo>
                    <a:pt x="1239988" y="755043"/>
                  </a:lnTo>
                  <a:lnTo>
                    <a:pt x="1194400" y="725368"/>
                  </a:lnTo>
                  <a:lnTo>
                    <a:pt x="1148780" y="694842"/>
                  </a:lnTo>
                  <a:lnTo>
                    <a:pt x="1103136" y="663467"/>
                  </a:lnTo>
                  <a:lnTo>
                    <a:pt x="1057473" y="631247"/>
                  </a:lnTo>
                  <a:lnTo>
                    <a:pt x="1011799" y="598183"/>
                  </a:lnTo>
                  <a:lnTo>
                    <a:pt x="966119" y="564280"/>
                  </a:lnTo>
                  <a:lnTo>
                    <a:pt x="920441" y="529540"/>
                  </a:lnTo>
                  <a:lnTo>
                    <a:pt x="874771" y="493967"/>
                  </a:lnTo>
                  <a:lnTo>
                    <a:pt x="829116" y="457562"/>
                  </a:lnTo>
                  <a:lnTo>
                    <a:pt x="784233" y="420094"/>
                  </a:lnTo>
                  <a:lnTo>
                    <a:pt x="740162" y="382445"/>
                  </a:lnTo>
                  <a:lnTo>
                    <a:pt x="696910" y="344623"/>
                  </a:lnTo>
                  <a:lnTo>
                    <a:pt x="654478" y="306633"/>
                  </a:lnTo>
                  <a:lnTo>
                    <a:pt x="612872" y="268481"/>
                  </a:lnTo>
                  <a:lnTo>
                    <a:pt x="572096" y="230172"/>
                  </a:lnTo>
                  <a:lnTo>
                    <a:pt x="532153" y="191713"/>
                  </a:lnTo>
                  <a:lnTo>
                    <a:pt x="493049" y="153110"/>
                  </a:lnTo>
                  <a:lnTo>
                    <a:pt x="454787" y="114367"/>
                  </a:lnTo>
                  <a:lnTo>
                    <a:pt x="417372" y="75492"/>
                  </a:lnTo>
                  <a:lnTo>
                    <a:pt x="380807" y="36490"/>
                  </a:lnTo>
                  <a:lnTo>
                    <a:pt x="347501" y="0"/>
                  </a:lnTo>
                  <a:close/>
                </a:path>
                <a:path w="4700270" h="1503045">
                  <a:moveTo>
                    <a:pt x="4700139" y="0"/>
                  </a:moveTo>
                  <a:lnTo>
                    <a:pt x="4403251" y="0"/>
                  </a:lnTo>
                  <a:lnTo>
                    <a:pt x="4394340" y="17007"/>
                  </a:lnTo>
                  <a:lnTo>
                    <a:pt x="4370296" y="61275"/>
                  </a:lnTo>
                  <a:lnTo>
                    <a:pt x="4345698" y="104981"/>
                  </a:lnTo>
                  <a:lnTo>
                    <a:pt x="4320558" y="148106"/>
                  </a:lnTo>
                  <a:lnTo>
                    <a:pt x="4294886" y="190629"/>
                  </a:lnTo>
                  <a:lnTo>
                    <a:pt x="4268694" y="232530"/>
                  </a:lnTo>
                  <a:lnTo>
                    <a:pt x="4241994" y="273788"/>
                  </a:lnTo>
                  <a:lnTo>
                    <a:pt x="4214797" y="314383"/>
                  </a:lnTo>
                  <a:lnTo>
                    <a:pt x="4187114" y="354295"/>
                  </a:lnTo>
                  <a:lnTo>
                    <a:pt x="4158956" y="393503"/>
                  </a:lnTo>
                  <a:lnTo>
                    <a:pt x="4130335" y="431988"/>
                  </a:lnTo>
                  <a:lnTo>
                    <a:pt x="4101263" y="469727"/>
                  </a:lnTo>
                  <a:lnTo>
                    <a:pt x="4071750" y="506702"/>
                  </a:lnTo>
                  <a:lnTo>
                    <a:pt x="4035427" y="550124"/>
                  </a:lnTo>
                  <a:lnTo>
                    <a:pt x="3998646" y="592261"/>
                  </a:lnTo>
                  <a:lnTo>
                    <a:pt x="3961413" y="633105"/>
                  </a:lnTo>
                  <a:lnTo>
                    <a:pt x="3923735" y="672652"/>
                  </a:lnTo>
                  <a:lnTo>
                    <a:pt x="3885621" y="710897"/>
                  </a:lnTo>
                  <a:lnTo>
                    <a:pt x="3847075" y="747833"/>
                  </a:lnTo>
                  <a:lnTo>
                    <a:pt x="3808106" y="783455"/>
                  </a:lnTo>
                  <a:lnTo>
                    <a:pt x="3768720" y="817757"/>
                  </a:lnTo>
                  <a:lnTo>
                    <a:pt x="3728924" y="850734"/>
                  </a:lnTo>
                  <a:lnTo>
                    <a:pt x="3688725" y="882380"/>
                  </a:lnTo>
                  <a:lnTo>
                    <a:pt x="3648131" y="912689"/>
                  </a:lnTo>
                  <a:lnTo>
                    <a:pt x="3607147" y="941656"/>
                  </a:lnTo>
                  <a:lnTo>
                    <a:pt x="3565782" y="969275"/>
                  </a:lnTo>
                  <a:lnTo>
                    <a:pt x="3524042" y="995541"/>
                  </a:lnTo>
                  <a:lnTo>
                    <a:pt x="3481930" y="1020449"/>
                  </a:lnTo>
                  <a:lnTo>
                    <a:pt x="3439463" y="1043990"/>
                  </a:lnTo>
                  <a:lnTo>
                    <a:pt x="3396639" y="1066161"/>
                  </a:lnTo>
                  <a:lnTo>
                    <a:pt x="3353468" y="1086957"/>
                  </a:lnTo>
                  <a:lnTo>
                    <a:pt x="3307226" y="1107553"/>
                  </a:lnTo>
                  <a:lnTo>
                    <a:pt x="3260232" y="1126734"/>
                  </a:lnTo>
                  <a:lnTo>
                    <a:pt x="3213267" y="1144212"/>
                  </a:lnTo>
                  <a:lnTo>
                    <a:pt x="3165572" y="1160272"/>
                  </a:lnTo>
                  <a:lnTo>
                    <a:pt x="3117414" y="1174819"/>
                  </a:lnTo>
                  <a:lnTo>
                    <a:pt x="3068805" y="1187852"/>
                  </a:lnTo>
                  <a:lnTo>
                    <a:pt x="3019756" y="1199368"/>
                  </a:lnTo>
                  <a:lnTo>
                    <a:pt x="2970278" y="1209367"/>
                  </a:lnTo>
                  <a:lnTo>
                    <a:pt x="2920382" y="1217848"/>
                  </a:lnTo>
                  <a:lnTo>
                    <a:pt x="2870079" y="1224810"/>
                  </a:lnTo>
                  <a:lnTo>
                    <a:pt x="2819381" y="1230251"/>
                  </a:lnTo>
                  <a:lnTo>
                    <a:pt x="2768297" y="1234171"/>
                  </a:lnTo>
                  <a:lnTo>
                    <a:pt x="2716841" y="1236569"/>
                  </a:lnTo>
                  <a:lnTo>
                    <a:pt x="2665022" y="1237443"/>
                  </a:lnTo>
                  <a:lnTo>
                    <a:pt x="3636427" y="1237443"/>
                  </a:lnTo>
                  <a:lnTo>
                    <a:pt x="3672915" y="1215443"/>
                  </a:lnTo>
                  <a:lnTo>
                    <a:pt x="3713463" y="1189692"/>
                  </a:lnTo>
                  <a:lnTo>
                    <a:pt x="3753663" y="1162847"/>
                  </a:lnTo>
                  <a:lnTo>
                    <a:pt x="3793511" y="1134914"/>
                  </a:lnTo>
                  <a:lnTo>
                    <a:pt x="3833001" y="1105895"/>
                  </a:lnTo>
                  <a:lnTo>
                    <a:pt x="3872130" y="1075795"/>
                  </a:lnTo>
                  <a:lnTo>
                    <a:pt x="3910891" y="1044618"/>
                  </a:lnTo>
                  <a:lnTo>
                    <a:pt x="3949281" y="1012367"/>
                  </a:lnTo>
                  <a:lnTo>
                    <a:pt x="3987294" y="979047"/>
                  </a:lnTo>
                  <a:lnTo>
                    <a:pt x="4024926" y="944660"/>
                  </a:lnTo>
                  <a:lnTo>
                    <a:pt x="4062173" y="909212"/>
                  </a:lnTo>
                  <a:lnTo>
                    <a:pt x="4099028" y="872705"/>
                  </a:lnTo>
                  <a:lnTo>
                    <a:pt x="4135487" y="835144"/>
                  </a:lnTo>
                  <a:lnTo>
                    <a:pt x="4171546" y="796533"/>
                  </a:lnTo>
                  <a:lnTo>
                    <a:pt x="4207200" y="756875"/>
                  </a:lnTo>
                  <a:lnTo>
                    <a:pt x="4242444" y="716175"/>
                  </a:lnTo>
                  <a:lnTo>
                    <a:pt x="4277272" y="674435"/>
                  </a:lnTo>
                  <a:lnTo>
                    <a:pt x="4306701" y="637645"/>
                  </a:lnTo>
                  <a:lnTo>
                    <a:pt x="4335719" y="600174"/>
                  </a:lnTo>
                  <a:lnTo>
                    <a:pt x="4364318" y="562038"/>
                  </a:lnTo>
                  <a:lnTo>
                    <a:pt x="4392489" y="523254"/>
                  </a:lnTo>
                  <a:lnTo>
                    <a:pt x="4420222" y="483840"/>
                  </a:lnTo>
                  <a:lnTo>
                    <a:pt x="4447508" y="443811"/>
                  </a:lnTo>
                  <a:lnTo>
                    <a:pt x="4474337" y="403185"/>
                  </a:lnTo>
                  <a:lnTo>
                    <a:pt x="4500701" y="361980"/>
                  </a:lnTo>
                  <a:lnTo>
                    <a:pt x="4526590" y="320210"/>
                  </a:lnTo>
                  <a:lnTo>
                    <a:pt x="4551994" y="277894"/>
                  </a:lnTo>
                  <a:lnTo>
                    <a:pt x="4576905" y="235048"/>
                  </a:lnTo>
                  <a:lnTo>
                    <a:pt x="4601299" y="191713"/>
                  </a:lnTo>
                  <a:lnTo>
                    <a:pt x="4625208" y="147835"/>
                  </a:lnTo>
                  <a:lnTo>
                    <a:pt x="4648581" y="103501"/>
                  </a:lnTo>
                  <a:lnTo>
                    <a:pt x="4671424" y="58704"/>
                  </a:lnTo>
                  <a:lnTo>
                    <a:pt x="4693727" y="13462"/>
                  </a:lnTo>
                  <a:lnTo>
                    <a:pt x="4700139" y="0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228320" y="0"/>
              <a:ext cx="3109595" cy="645160"/>
            </a:xfrm>
            <a:custGeom>
              <a:avLst/>
              <a:gdLst/>
              <a:ahLst/>
              <a:cxnLst/>
              <a:rect l="l" t="t" r="r" b="b"/>
              <a:pathLst>
                <a:path w="3109595" h="645160">
                  <a:moveTo>
                    <a:pt x="434374" y="0"/>
                  </a:moveTo>
                  <a:lnTo>
                    <a:pt x="0" y="0"/>
                  </a:lnTo>
                  <a:lnTo>
                    <a:pt x="31077" y="29872"/>
                  </a:lnTo>
                  <a:lnTo>
                    <a:pt x="65351" y="61759"/>
                  </a:lnTo>
                  <a:lnTo>
                    <a:pt x="99882" y="92837"/>
                  </a:lnTo>
                  <a:lnTo>
                    <a:pt x="134666" y="123100"/>
                  </a:lnTo>
                  <a:lnTo>
                    <a:pt x="169700" y="152544"/>
                  </a:lnTo>
                  <a:lnTo>
                    <a:pt x="204979" y="181163"/>
                  </a:lnTo>
                  <a:lnTo>
                    <a:pt x="240500" y="208954"/>
                  </a:lnTo>
                  <a:lnTo>
                    <a:pt x="276257" y="235911"/>
                  </a:lnTo>
                  <a:lnTo>
                    <a:pt x="312248" y="262029"/>
                  </a:lnTo>
                  <a:lnTo>
                    <a:pt x="348467" y="287304"/>
                  </a:lnTo>
                  <a:lnTo>
                    <a:pt x="384911" y="311731"/>
                  </a:lnTo>
                  <a:lnTo>
                    <a:pt x="421577" y="335305"/>
                  </a:lnTo>
                  <a:lnTo>
                    <a:pt x="458459" y="358021"/>
                  </a:lnTo>
                  <a:lnTo>
                    <a:pt x="495554" y="379875"/>
                  </a:lnTo>
                  <a:lnTo>
                    <a:pt x="532857" y="400862"/>
                  </a:lnTo>
                  <a:lnTo>
                    <a:pt x="578225" y="425144"/>
                  </a:lnTo>
                  <a:lnTo>
                    <a:pt x="623902" y="448168"/>
                  </a:lnTo>
                  <a:lnTo>
                    <a:pt x="669880" y="469929"/>
                  </a:lnTo>
                  <a:lnTo>
                    <a:pt x="716152" y="490427"/>
                  </a:lnTo>
                  <a:lnTo>
                    <a:pt x="762711" y="509660"/>
                  </a:lnTo>
                  <a:lnTo>
                    <a:pt x="809550" y="527625"/>
                  </a:lnTo>
                  <a:lnTo>
                    <a:pt x="856661" y="544321"/>
                  </a:lnTo>
                  <a:lnTo>
                    <a:pt x="904038" y="559745"/>
                  </a:lnTo>
                  <a:lnTo>
                    <a:pt x="951672" y="573895"/>
                  </a:lnTo>
                  <a:lnTo>
                    <a:pt x="999556" y="586770"/>
                  </a:lnTo>
                  <a:lnTo>
                    <a:pt x="1047684" y="598368"/>
                  </a:lnTo>
                  <a:lnTo>
                    <a:pt x="1096048" y="608686"/>
                  </a:lnTo>
                  <a:lnTo>
                    <a:pt x="1144640" y="617722"/>
                  </a:lnTo>
                  <a:lnTo>
                    <a:pt x="1193454" y="625475"/>
                  </a:lnTo>
                  <a:lnTo>
                    <a:pt x="1243440" y="632069"/>
                  </a:lnTo>
                  <a:lnTo>
                    <a:pt x="1243684" y="632069"/>
                  </a:lnTo>
                  <a:lnTo>
                    <a:pt x="1291717" y="637122"/>
                  </a:lnTo>
                  <a:lnTo>
                    <a:pt x="1341151" y="641013"/>
                  </a:lnTo>
                  <a:lnTo>
                    <a:pt x="1390777" y="643612"/>
                  </a:lnTo>
                  <a:lnTo>
                    <a:pt x="1440589" y="644917"/>
                  </a:lnTo>
                  <a:lnTo>
                    <a:pt x="1465478" y="645074"/>
                  </a:lnTo>
                  <a:lnTo>
                    <a:pt x="1498580" y="644786"/>
                  </a:lnTo>
                  <a:lnTo>
                    <a:pt x="1565058" y="642530"/>
                  </a:lnTo>
                  <a:lnTo>
                    <a:pt x="1644892" y="636883"/>
                  </a:lnTo>
                  <a:lnTo>
                    <a:pt x="1691758" y="632069"/>
                  </a:lnTo>
                  <a:lnTo>
                    <a:pt x="1738797" y="626153"/>
                  </a:lnTo>
                  <a:lnTo>
                    <a:pt x="1786000" y="619136"/>
                  </a:lnTo>
                  <a:lnTo>
                    <a:pt x="1833360" y="611021"/>
                  </a:lnTo>
                  <a:lnTo>
                    <a:pt x="1880868" y="601810"/>
                  </a:lnTo>
                  <a:lnTo>
                    <a:pt x="1928517" y="591505"/>
                  </a:lnTo>
                  <a:lnTo>
                    <a:pt x="1976297" y="580107"/>
                  </a:lnTo>
                  <a:lnTo>
                    <a:pt x="2024202" y="567620"/>
                  </a:lnTo>
                  <a:lnTo>
                    <a:pt x="2072222" y="554043"/>
                  </a:lnTo>
                  <a:lnTo>
                    <a:pt x="2120350" y="539381"/>
                  </a:lnTo>
                  <a:lnTo>
                    <a:pt x="2168577" y="523634"/>
                  </a:lnTo>
                  <a:lnTo>
                    <a:pt x="2216896" y="506805"/>
                  </a:lnTo>
                  <a:lnTo>
                    <a:pt x="2265297" y="488896"/>
                  </a:lnTo>
                  <a:lnTo>
                    <a:pt x="2313720" y="469929"/>
                  </a:lnTo>
                  <a:lnTo>
                    <a:pt x="2362318" y="449844"/>
                  </a:lnTo>
                  <a:lnTo>
                    <a:pt x="2410920" y="428706"/>
                  </a:lnTo>
                  <a:lnTo>
                    <a:pt x="2459573" y="406495"/>
                  </a:lnTo>
                  <a:lnTo>
                    <a:pt x="2502146" y="385995"/>
                  </a:lnTo>
                  <a:lnTo>
                    <a:pt x="2544642" y="364703"/>
                  </a:lnTo>
                  <a:lnTo>
                    <a:pt x="2551584" y="361089"/>
                  </a:lnTo>
                  <a:lnTo>
                    <a:pt x="1468859" y="361089"/>
                  </a:lnTo>
                  <a:lnTo>
                    <a:pt x="1422489" y="360516"/>
                  </a:lnTo>
                  <a:lnTo>
                    <a:pt x="1376341" y="358646"/>
                  </a:lnTo>
                  <a:lnTo>
                    <a:pt x="1330416" y="355479"/>
                  </a:lnTo>
                  <a:lnTo>
                    <a:pt x="1284715" y="351016"/>
                  </a:lnTo>
                  <a:lnTo>
                    <a:pt x="1239242" y="345257"/>
                  </a:lnTo>
                  <a:lnTo>
                    <a:pt x="1193998" y="338201"/>
                  </a:lnTo>
                  <a:lnTo>
                    <a:pt x="1148984" y="329848"/>
                  </a:lnTo>
                  <a:lnTo>
                    <a:pt x="1104204" y="320199"/>
                  </a:lnTo>
                  <a:lnTo>
                    <a:pt x="1059659" y="309253"/>
                  </a:lnTo>
                  <a:lnTo>
                    <a:pt x="1015351" y="297011"/>
                  </a:lnTo>
                  <a:lnTo>
                    <a:pt x="971282" y="283472"/>
                  </a:lnTo>
                  <a:lnTo>
                    <a:pt x="927454" y="268637"/>
                  </a:lnTo>
                  <a:lnTo>
                    <a:pt x="883869" y="252505"/>
                  </a:lnTo>
                  <a:lnTo>
                    <a:pt x="840529" y="235077"/>
                  </a:lnTo>
                  <a:lnTo>
                    <a:pt x="797436" y="216352"/>
                  </a:lnTo>
                  <a:lnTo>
                    <a:pt x="754592" y="196330"/>
                  </a:lnTo>
                  <a:lnTo>
                    <a:pt x="711999" y="175012"/>
                  </a:lnTo>
                  <a:lnTo>
                    <a:pt x="669659" y="152398"/>
                  </a:lnTo>
                  <a:lnTo>
                    <a:pt x="632543" y="131445"/>
                  </a:lnTo>
                  <a:lnTo>
                    <a:pt x="595636" y="109498"/>
                  </a:lnTo>
                  <a:lnTo>
                    <a:pt x="558944" y="86561"/>
                  </a:lnTo>
                  <a:lnTo>
                    <a:pt x="522472" y="62640"/>
                  </a:lnTo>
                  <a:lnTo>
                    <a:pt x="486225" y="37743"/>
                  </a:lnTo>
                  <a:lnTo>
                    <a:pt x="450208" y="11874"/>
                  </a:lnTo>
                  <a:lnTo>
                    <a:pt x="434374" y="0"/>
                  </a:lnTo>
                  <a:close/>
                </a:path>
                <a:path w="3109595" h="645160">
                  <a:moveTo>
                    <a:pt x="3109594" y="0"/>
                  </a:moveTo>
                  <a:lnTo>
                    <a:pt x="2615162" y="0"/>
                  </a:lnTo>
                  <a:lnTo>
                    <a:pt x="2592566" y="13817"/>
                  </a:lnTo>
                  <a:lnTo>
                    <a:pt x="2550602" y="38569"/>
                  </a:lnTo>
                  <a:lnTo>
                    <a:pt x="2508494" y="62498"/>
                  </a:lnTo>
                  <a:lnTo>
                    <a:pt x="2466263" y="85589"/>
                  </a:lnTo>
                  <a:lnTo>
                    <a:pt x="2423926" y="107830"/>
                  </a:lnTo>
                  <a:lnTo>
                    <a:pt x="2381503" y="129207"/>
                  </a:lnTo>
                  <a:lnTo>
                    <a:pt x="2339012" y="149707"/>
                  </a:lnTo>
                  <a:lnTo>
                    <a:pt x="2289007" y="172471"/>
                  </a:lnTo>
                  <a:lnTo>
                    <a:pt x="2239188" y="193938"/>
                  </a:lnTo>
                  <a:lnTo>
                    <a:pt x="2189555" y="214109"/>
                  </a:lnTo>
                  <a:lnTo>
                    <a:pt x="2140111" y="232983"/>
                  </a:lnTo>
                  <a:lnTo>
                    <a:pt x="2090859" y="250561"/>
                  </a:lnTo>
                  <a:lnTo>
                    <a:pt x="2041799" y="266842"/>
                  </a:lnTo>
                  <a:lnTo>
                    <a:pt x="1992934" y="281827"/>
                  </a:lnTo>
                  <a:lnTo>
                    <a:pt x="1944266" y="295515"/>
                  </a:lnTo>
                  <a:lnTo>
                    <a:pt x="1895797" y="307907"/>
                  </a:lnTo>
                  <a:lnTo>
                    <a:pt x="1847529" y="319002"/>
                  </a:lnTo>
                  <a:lnTo>
                    <a:pt x="1799464" y="328801"/>
                  </a:lnTo>
                  <a:lnTo>
                    <a:pt x="1751603" y="337303"/>
                  </a:lnTo>
                  <a:lnTo>
                    <a:pt x="1703950" y="344509"/>
                  </a:lnTo>
                  <a:lnTo>
                    <a:pt x="1656506" y="350418"/>
                  </a:lnTo>
                  <a:lnTo>
                    <a:pt x="1609273" y="355030"/>
                  </a:lnTo>
                  <a:lnTo>
                    <a:pt x="1562252" y="358347"/>
                  </a:lnTo>
                  <a:lnTo>
                    <a:pt x="1515447" y="360366"/>
                  </a:lnTo>
                  <a:lnTo>
                    <a:pt x="1468859" y="361089"/>
                  </a:lnTo>
                  <a:lnTo>
                    <a:pt x="2551584" y="361089"/>
                  </a:lnTo>
                  <a:lnTo>
                    <a:pt x="2587046" y="342629"/>
                  </a:lnTo>
                  <a:lnTo>
                    <a:pt x="2629342" y="319786"/>
                  </a:lnTo>
                  <a:lnTo>
                    <a:pt x="2671514" y="296184"/>
                  </a:lnTo>
                  <a:lnTo>
                    <a:pt x="2713546" y="271834"/>
                  </a:lnTo>
                  <a:lnTo>
                    <a:pt x="2755424" y="246748"/>
                  </a:lnTo>
                  <a:lnTo>
                    <a:pt x="2797130" y="220936"/>
                  </a:lnTo>
                  <a:lnTo>
                    <a:pt x="2838651" y="194410"/>
                  </a:lnTo>
                  <a:lnTo>
                    <a:pt x="2879969" y="167182"/>
                  </a:lnTo>
                  <a:lnTo>
                    <a:pt x="2921069" y="139261"/>
                  </a:lnTo>
                  <a:lnTo>
                    <a:pt x="2961936" y="110660"/>
                  </a:lnTo>
                  <a:lnTo>
                    <a:pt x="3002554" y="81389"/>
                  </a:lnTo>
                  <a:lnTo>
                    <a:pt x="3042908" y="51460"/>
                  </a:lnTo>
                  <a:lnTo>
                    <a:pt x="3082981" y="20883"/>
                  </a:lnTo>
                  <a:lnTo>
                    <a:pt x="3109594" y="0"/>
                  </a:lnTo>
                  <a:close/>
                </a:path>
              </a:pathLst>
            </a:custGeom>
            <a:solidFill>
              <a:srgbClr val="E9584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3190240" cy="885825"/>
            </a:xfrm>
            <a:custGeom>
              <a:avLst/>
              <a:gdLst/>
              <a:ahLst/>
              <a:cxnLst/>
              <a:rect l="l" t="t" r="r" b="b"/>
              <a:pathLst>
                <a:path w="3190240" h="885825">
                  <a:moveTo>
                    <a:pt x="0" y="173381"/>
                  </a:moveTo>
                  <a:lnTo>
                    <a:pt x="0" y="532579"/>
                  </a:lnTo>
                  <a:lnTo>
                    <a:pt x="20060" y="545639"/>
                  </a:lnTo>
                  <a:lnTo>
                    <a:pt x="61606" y="571403"/>
                  </a:lnTo>
                  <a:lnTo>
                    <a:pt x="103575" y="596162"/>
                  </a:lnTo>
                  <a:lnTo>
                    <a:pt x="145962" y="619912"/>
                  </a:lnTo>
                  <a:lnTo>
                    <a:pt x="188765" y="642652"/>
                  </a:lnTo>
                  <a:lnTo>
                    <a:pt x="231979" y="664379"/>
                  </a:lnTo>
                  <a:lnTo>
                    <a:pt x="275599" y="685091"/>
                  </a:lnTo>
                  <a:lnTo>
                    <a:pt x="319622" y="704784"/>
                  </a:lnTo>
                  <a:lnTo>
                    <a:pt x="364045" y="723458"/>
                  </a:lnTo>
                  <a:lnTo>
                    <a:pt x="408862" y="741108"/>
                  </a:lnTo>
                  <a:lnTo>
                    <a:pt x="454070" y="757734"/>
                  </a:lnTo>
                  <a:lnTo>
                    <a:pt x="499664" y="773332"/>
                  </a:lnTo>
                  <a:lnTo>
                    <a:pt x="545642" y="787901"/>
                  </a:lnTo>
                  <a:lnTo>
                    <a:pt x="591998" y="801437"/>
                  </a:lnTo>
                  <a:lnTo>
                    <a:pt x="649456" y="817184"/>
                  </a:lnTo>
                  <a:lnTo>
                    <a:pt x="697261" y="829041"/>
                  </a:lnTo>
                  <a:lnTo>
                    <a:pt x="745352" y="839781"/>
                  </a:lnTo>
                  <a:lnTo>
                    <a:pt x="793711" y="849401"/>
                  </a:lnTo>
                  <a:lnTo>
                    <a:pt x="842320" y="857899"/>
                  </a:lnTo>
                  <a:lnTo>
                    <a:pt x="891159" y="865273"/>
                  </a:lnTo>
                  <a:lnTo>
                    <a:pt x="940211" y="871518"/>
                  </a:lnTo>
                  <a:lnTo>
                    <a:pt x="989457" y="876634"/>
                  </a:lnTo>
                  <a:lnTo>
                    <a:pt x="1038879" y="880618"/>
                  </a:lnTo>
                  <a:lnTo>
                    <a:pt x="1090604" y="883590"/>
                  </a:lnTo>
                  <a:lnTo>
                    <a:pt x="1092041" y="883590"/>
                  </a:lnTo>
                  <a:lnTo>
                    <a:pt x="1139069" y="885208"/>
                  </a:lnTo>
                  <a:lnTo>
                    <a:pt x="1140863" y="885208"/>
                  </a:lnTo>
                  <a:lnTo>
                    <a:pt x="1188011" y="885748"/>
                  </a:lnTo>
                  <a:lnTo>
                    <a:pt x="1236863" y="885208"/>
                  </a:lnTo>
                  <a:lnTo>
                    <a:pt x="1285685" y="883590"/>
                  </a:lnTo>
                  <a:lnTo>
                    <a:pt x="1334710" y="880896"/>
                  </a:lnTo>
                  <a:lnTo>
                    <a:pt x="1383916" y="877129"/>
                  </a:lnTo>
                  <a:lnTo>
                    <a:pt x="1433285" y="872292"/>
                  </a:lnTo>
                  <a:lnTo>
                    <a:pt x="1482796" y="866388"/>
                  </a:lnTo>
                  <a:lnTo>
                    <a:pt x="1532429" y="859419"/>
                  </a:lnTo>
                  <a:lnTo>
                    <a:pt x="1582166" y="851388"/>
                  </a:lnTo>
                  <a:lnTo>
                    <a:pt x="1631985" y="842299"/>
                  </a:lnTo>
                  <a:lnTo>
                    <a:pt x="1681868" y="832153"/>
                  </a:lnTo>
                  <a:lnTo>
                    <a:pt x="1731793" y="820954"/>
                  </a:lnTo>
                  <a:lnTo>
                    <a:pt x="1781742" y="808704"/>
                  </a:lnTo>
                  <a:lnTo>
                    <a:pt x="1828284" y="796341"/>
                  </a:lnTo>
                  <a:lnTo>
                    <a:pt x="1874848" y="783054"/>
                  </a:lnTo>
                  <a:lnTo>
                    <a:pt x="1921416" y="768848"/>
                  </a:lnTo>
                  <a:lnTo>
                    <a:pt x="1967970" y="753730"/>
                  </a:lnTo>
                  <a:lnTo>
                    <a:pt x="2014491" y="737707"/>
                  </a:lnTo>
                  <a:lnTo>
                    <a:pt x="2060960" y="720784"/>
                  </a:lnTo>
                  <a:lnTo>
                    <a:pt x="2107360" y="702968"/>
                  </a:lnTo>
                  <a:lnTo>
                    <a:pt x="2153672" y="684265"/>
                  </a:lnTo>
                  <a:lnTo>
                    <a:pt x="2199877" y="664683"/>
                  </a:lnTo>
                  <a:lnTo>
                    <a:pt x="2245958" y="644227"/>
                  </a:lnTo>
                  <a:lnTo>
                    <a:pt x="2291896" y="622904"/>
                  </a:lnTo>
                  <a:lnTo>
                    <a:pt x="2337673" y="600720"/>
                  </a:lnTo>
                  <a:lnTo>
                    <a:pt x="2350809" y="594099"/>
                  </a:lnTo>
                  <a:lnTo>
                    <a:pt x="1164868" y="594099"/>
                  </a:lnTo>
                  <a:lnTo>
                    <a:pt x="1116507" y="592886"/>
                  </a:lnTo>
                  <a:lnTo>
                    <a:pt x="1068363" y="590446"/>
                  </a:lnTo>
                  <a:lnTo>
                    <a:pt x="1020445" y="586779"/>
                  </a:lnTo>
                  <a:lnTo>
                    <a:pt x="972757" y="581885"/>
                  </a:lnTo>
                  <a:lnTo>
                    <a:pt x="925307" y="575765"/>
                  </a:lnTo>
                  <a:lnTo>
                    <a:pt x="878100" y="568418"/>
                  </a:lnTo>
                  <a:lnTo>
                    <a:pt x="831142" y="559846"/>
                  </a:lnTo>
                  <a:lnTo>
                    <a:pt x="784440" y="550047"/>
                  </a:lnTo>
                  <a:lnTo>
                    <a:pt x="738000" y="539024"/>
                  </a:lnTo>
                  <a:lnTo>
                    <a:pt x="691828" y="526775"/>
                  </a:lnTo>
                  <a:lnTo>
                    <a:pt x="631876" y="509536"/>
                  </a:lnTo>
                  <a:lnTo>
                    <a:pt x="585975" y="494924"/>
                  </a:lnTo>
                  <a:lnTo>
                    <a:pt x="540497" y="479111"/>
                  </a:lnTo>
                  <a:lnTo>
                    <a:pt x="495447" y="462099"/>
                  </a:lnTo>
                  <a:lnTo>
                    <a:pt x="450830" y="443891"/>
                  </a:lnTo>
                  <a:lnTo>
                    <a:pt x="406652" y="424491"/>
                  </a:lnTo>
                  <a:lnTo>
                    <a:pt x="362918" y="403903"/>
                  </a:lnTo>
                  <a:lnTo>
                    <a:pt x="319634" y="382128"/>
                  </a:lnTo>
                  <a:lnTo>
                    <a:pt x="276804" y="359171"/>
                  </a:lnTo>
                  <a:lnTo>
                    <a:pt x="234434" y="335035"/>
                  </a:lnTo>
                  <a:lnTo>
                    <a:pt x="192530" y="309723"/>
                  </a:lnTo>
                  <a:lnTo>
                    <a:pt x="151096" y="283238"/>
                  </a:lnTo>
                  <a:lnTo>
                    <a:pt x="110139" y="255584"/>
                  </a:lnTo>
                  <a:lnTo>
                    <a:pt x="69663" y="226763"/>
                  </a:lnTo>
                  <a:lnTo>
                    <a:pt x="29674" y="196779"/>
                  </a:lnTo>
                  <a:lnTo>
                    <a:pt x="0" y="173381"/>
                  </a:lnTo>
                  <a:close/>
                </a:path>
                <a:path w="3190240" h="885825">
                  <a:moveTo>
                    <a:pt x="3190038" y="0"/>
                  </a:moveTo>
                  <a:lnTo>
                    <a:pt x="2744257" y="0"/>
                  </a:lnTo>
                  <a:lnTo>
                    <a:pt x="2718597" y="19987"/>
                  </a:lnTo>
                  <a:lnTo>
                    <a:pt x="2678364" y="50339"/>
                  </a:lnTo>
                  <a:lnTo>
                    <a:pt x="2637032" y="80597"/>
                  </a:lnTo>
                  <a:lnTo>
                    <a:pt x="2595366" y="110101"/>
                  </a:lnTo>
                  <a:lnTo>
                    <a:pt x="2553387" y="138838"/>
                  </a:lnTo>
                  <a:lnTo>
                    <a:pt x="2511112" y="166795"/>
                  </a:lnTo>
                  <a:lnTo>
                    <a:pt x="2468562" y="193959"/>
                  </a:lnTo>
                  <a:lnTo>
                    <a:pt x="2425755" y="220316"/>
                  </a:lnTo>
                  <a:lnTo>
                    <a:pt x="2382711" y="245853"/>
                  </a:lnTo>
                  <a:lnTo>
                    <a:pt x="2339449" y="270556"/>
                  </a:lnTo>
                  <a:lnTo>
                    <a:pt x="2295988" y="294413"/>
                  </a:lnTo>
                  <a:lnTo>
                    <a:pt x="2252347" y="317410"/>
                  </a:lnTo>
                  <a:lnTo>
                    <a:pt x="2208546" y="339535"/>
                  </a:lnTo>
                  <a:lnTo>
                    <a:pt x="2163610" y="361249"/>
                  </a:lnTo>
                  <a:lnTo>
                    <a:pt x="2118334" y="382128"/>
                  </a:lnTo>
                  <a:lnTo>
                    <a:pt x="2073311" y="401912"/>
                  </a:lnTo>
                  <a:lnTo>
                    <a:pt x="2027990" y="420841"/>
                  </a:lnTo>
                  <a:lnTo>
                    <a:pt x="1982583" y="438825"/>
                  </a:lnTo>
                  <a:lnTo>
                    <a:pt x="1936905" y="455926"/>
                  </a:lnTo>
                  <a:lnTo>
                    <a:pt x="1891593" y="471919"/>
                  </a:lnTo>
                  <a:lnTo>
                    <a:pt x="1846053" y="487012"/>
                  </a:lnTo>
                  <a:lnTo>
                    <a:pt x="1800511" y="501123"/>
                  </a:lnTo>
                  <a:lnTo>
                    <a:pt x="1754987" y="514244"/>
                  </a:lnTo>
                  <a:lnTo>
                    <a:pt x="1709503" y="526367"/>
                  </a:lnTo>
                  <a:lnTo>
                    <a:pt x="1659146" y="538671"/>
                  </a:lnTo>
                  <a:lnTo>
                    <a:pt x="1608939" y="549745"/>
                  </a:lnTo>
                  <a:lnTo>
                    <a:pt x="1558888" y="559590"/>
                  </a:lnTo>
                  <a:lnTo>
                    <a:pt x="1509001" y="568204"/>
                  </a:lnTo>
                  <a:lnTo>
                    <a:pt x="1459282" y="575590"/>
                  </a:lnTo>
                  <a:lnTo>
                    <a:pt x="1409739" y="581746"/>
                  </a:lnTo>
                  <a:lnTo>
                    <a:pt x="1359317" y="586779"/>
                  </a:lnTo>
                  <a:lnTo>
                    <a:pt x="1358970" y="586779"/>
                  </a:lnTo>
                  <a:lnTo>
                    <a:pt x="1310215" y="590446"/>
                  </a:lnTo>
                  <a:lnTo>
                    <a:pt x="1309730" y="590446"/>
                  </a:lnTo>
                  <a:lnTo>
                    <a:pt x="1261349" y="592886"/>
                  </a:lnTo>
                  <a:lnTo>
                    <a:pt x="1260493" y="592886"/>
                  </a:lnTo>
                  <a:lnTo>
                    <a:pt x="1212869" y="594099"/>
                  </a:lnTo>
                  <a:lnTo>
                    <a:pt x="2350809" y="594099"/>
                  </a:lnTo>
                  <a:lnTo>
                    <a:pt x="2425510" y="555578"/>
                  </a:lnTo>
                  <a:lnTo>
                    <a:pt x="2469195" y="531821"/>
                  </a:lnTo>
                  <a:lnTo>
                    <a:pt x="2512702" y="507287"/>
                  </a:lnTo>
                  <a:lnTo>
                    <a:pt x="2556013" y="481986"/>
                  </a:lnTo>
                  <a:lnTo>
                    <a:pt x="2599110" y="455926"/>
                  </a:lnTo>
                  <a:lnTo>
                    <a:pt x="2641976" y="429119"/>
                  </a:lnTo>
                  <a:lnTo>
                    <a:pt x="2684593" y="401573"/>
                  </a:lnTo>
                  <a:lnTo>
                    <a:pt x="2726943" y="373298"/>
                  </a:lnTo>
                  <a:lnTo>
                    <a:pt x="2769010" y="344303"/>
                  </a:lnTo>
                  <a:lnTo>
                    <a:pt x="2810776" y="314600"/>
                  </a:lnTo>
                  <a:lnTo>
                    <a:pt x="2852223" y="284196"/>
                  </a:lnTo>
                  <a:lnTo>
                    <a:pt x="2892183" y="254091"/>
                  </a:lnTo>
                  <a:lnTo>
                    <a:pt x="2931861" y="223310"/>
                  </a:lnTo>
                  <a:lnTo>
                    <a:pt x="2971242" y="191868"/>
                  </a:lnTo>
                  <a:lnTo>
                    <a:pt x="3010313" y="159778"/>
                  </a:lnTo>
                  <a:lnTo>
                    <a:pt x="3049061" y="127056"/>
                  </a:lnTo>
                  <a:lnTo>
                    <a:pt x="3087470" y="93715"/>
                  </a:lnTo>
                  <a:lnTo>
                    <a:pt x="3125528" y="59770"/>
                  </a:lnTo>
                  <a:lnTo>
                    <a:pt x="3163220" y="25235"/>
                  </a:lnTo>
                  <a:lnTo>
                    <a:pt x="3190038" y="0"/>
                  </a:lnTo>
                  <a:close/>
                </a:path>
              </a:pathLst>
            </a:custGeom>
            <a:solidFill>
              <a:srgbClr val="F7C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4919" y="5"/>
              <a:ext cx="4699635" cy="1278255"/>
            </a:xfrm>
            <a:custGeom>
              <a:avLst/>
              <a:gdLst/>
              <a:ahLst/>
              <a:cxnLst/>
              <a:rect l="l" t="t" r="r" b="b"/>
              <a:pathLst>
                <a:path w="4699635" h="1278255">
                  <a:moveTo>
                    <a:pt x="1899894" y="1091615"/>
                  </a:moveTo>
                  <a:lnTo>
                    <a:pt x="1815731" y="1057427"/>
                  </a:lnTo>
                  <a:lnTo>
                    <a:pt x="1773224" y="1039761"/>
                  </a:lnTo>
                  <a:lnTo>
                    <a:pt x="1730629" y="1021308"/>
                  </a:lnTo>
                  <a:lnTo>
                    <a:pt x="1687982" y="1002080"/>
                  </a:lnTo>
                  <a:lnTo>
                    <a:pt x="1645272" y="982065"/>
                  </a:lnTo>
                  <a:lnTo>
                    <a:pt x="1602498" y="961275"/>
                  </a:lnTo>
                  <a:lnTo>
                    <a:pt x="1559687" y="939723"/>
                  </a:lnTo>
                  <a:lnTo>
                    <a:pt x="1516824" y="917384"/>
                  </a:lnTo>
                  <a:lnTo>
                    <a:pt x="1473911" y="894283"/>
                  </a:lnTo>
                  <a:lnTo>
                    <a:pt x="1430972" y="870419"/>
                  </a:lnTo>
                  <a:lnTo>
                    <a:pt x="1387995" y="845781"/>
                  </a:lnTo>
                  <a:lnTo>
                    <a:pt x="1344993" y="820394"/>
                  </a:lnTo>
                  <a:lnTo>
                    <a:pt x="1301965" y="794258"/>
                  </a:lnTo>
                  <a:lnTo>
                    <a:pt x="1258925" y="767359"/>
                  </a:lnTo>
                  <a:lnTo>
                    <a:pt x="1215872" y="739711"/>
                  </a:lnTo>
                  <a:lnTo>
                    <a:pt x="1172806" y="711314"/>
                  </a:lnTo>
                  <a:lnTo>
                    <a:pt x="1129741" y="682167"/>
                  </a:lnTo>
                  <a:lnTo>
                    <a:pt x="1086675" y="652284"/>
                  </a:lnTo>
                  <a:lnTo>
                    <a:pt x="1043609" y="621665"/>
                  </a:lnTo>
                  <a:lnTo>
                    <a:pt x="1000569" y="590308"/>
                  </a:lnTo>
                  <a:lnTo>
                    <a:pt x="957529" y="558215"/>
                  </a:lnTo>
                  <a:lnTo>
                    <a:pt x="914527" y="525399"/>
                  </a:lnTo>
                  <a:lnTo>
                    <a:pt x="871537" y="491845"/>
                  </a:lnTo>
                  <a:lnTo>
                    <a:pt x="828586" y="457581"/>
                  </a:lnTo>
                  <a:lnTo>
                    <a:pt x="788720" y="424319"/>
                  </a:lnTo>
                  <a:lnTo>
                    <a:pt x="749414" y="390829"/>
                  </a:lnTo>
                  <a:lnTo>
                    <a:pt x="710666" y="357124"/>
                  </a:lnTo>
                  <a:lnTo>
                    <a:pt x="672503" y="323202"/>
                  </a:lnTo>
                  <a:lnTo>
                    <a:pt x="634923" y="289064"/>
                  </a:lnTo>
                  <a:lnTo>
                    <a:pt x="597941" y="254736"/>
                  </a:lnTo>
                  <a:lnTo>
                    <a:pt x="561555" y="220218"/>
                  </a:lnTo>
                  <a:lnTo>
                    <a:pt x="525780" y="185521"/>
                  </a:lnTo>
                  <a:lnTo>
                    <a:pt x="490639" y="150660"/>
                  </a:lnTo>
                  <a:lnTo>
                    <a:pt x="456120" y="115620"/>
                  </a:lnTo>
                  <a:lnTo>
                    <a:pt x="422236" y="80429"/>
                  </a:lnTo>
                  <a:lnTo>
                    <a:pt x="389001" y="45097"/>
                  </a:lnTo>
                  <a:lnTo>
                    <a:pt x="356438" y="9626"/>
                  </a:lnTo>
                  <a:lnTo>
                    <a:pt x="347814" y="0"/>
                  </a:lnTo>
                  <a:lnTo>
                    <a:pt x="0" y="0"/>
                  </a:lnTo>
                  <a:lnTo>
                    <a:pt x="47637" y="58432"/>
                  </a:lnTo>
                  <a:lnTo>
                    <a:pt x="78638" y="95186"/>
                  </a:lnTo>
                  <a:lnTo>
                    <a:pt x="110299" y="131826"/>
                  </a:lnTo>
                  <a:lnTo>
                    <a:pt x="142608" y="168338"/>
                  </a:lnTo>
                  <a:lnTo>
                    <a:pt x="175577" y="204711"/>
                  </a:lnTo>
                  <a:lnTo>
                    <a:pt x="209181" y="240957"/>
                  </a:lnTo>
                  <a:lnTo>
                    <a:pt x="243433" y="277050"/>
                  </a:lnTo>
                  <a:lnTo>
                    <a:pt x="278320" y="313004"/>
                  </a:lnTo>
                  <a:lnTo>
                    <a:pt x="313829" y="348792"/>
                  </a:lnTo>
                  <a:lnTo>
                    <a:pt x="349973" y="384429"/>
                  </a:lnTo>
                  <a:lnTo>
                    <a:pt x="386727" y="419912"/>
                  </a:lnTo>
                  <a:lnTo>
                    <a:pt x="424091" y="455206"/>
                  </a:lnTo>
                  <a:lnTo>
                    <a:pt x="462076" y="490347"/>
                  </a:lnTo>
                  <a:lnTo>
                    <a:pt x="500659" y="525284"/>
                  </a:lnTo>
                  <a:lnTo>
                    <a:pt x="539838" y="560057"/>
                  </a:lnTo>
                  <a:lnTo>
                    <a:pt x="579615" y="594626"/>
                  </a:lnTo>
                  <a:lnTo>
                    <a:pt x="619988" y="629005"/>
                  </a:lnTo>
                  <a:lnTo>
                    <a:pt x="660933" y="663181"/>
                  </a:lnTo>
                  <a:lnTo>
                    <a:pt x="702703" y="696531"/>
                  </a:lnTo>
                  <a:lnTo>
                    <a:pt x="744537" y="729259"/>
                  </a:lnTo>
                  <a:lnTo>
                    <a:pt x="786422" y="761339"/>
                  </a:lnTo>
                  <a:lnTo>
                    <a:pt x="828344" y="792784"/>
                  </a:lnTo>
                  <a:lnTo>
                    <a:pt x="870318" y="823595"/>
                  </a:lnTo>
                  <a:lnTo>
                    <a:pt x="912329" y="853770"/>
                  </a:lnTo>
                  <a:lnTo>
                    <a:pt x="954366" y="883297"/>
                  </a:lnTo>
                  <a:lnTo>
                    <a:pt x="996442" y="912177"/>
                  </a:lnTo>
                  <a:lnTo>
                    <a:pt x="1038529" y="940396"/>
                  </a:lnTo>
                  <a:lnTo>
                    <a:pt x="1080643" y="967968"/>
                  </a:lnTo>
                  <a:lnTo>
                    <a:pt x="1122781" y="994892"/>
                  </a:lnTo>
                  <a:lnTo>
                    <a:pt x="1164920" y="1021156"/>
                  </a:lnTo>
                  <a:lnTo>
                    <a:pt x="1207071" y="1046746"/>
                  </a:lnTo>
                  <a:lnTo>
                    <a:pt x="1249210" y="1071689"/>
                  </a:lnTo>
                  <a:lnTo>
                    <a:pt x="1291361" y="1095946"/>
                  </a:lnTo>
                  <a:lnTo>
                    <a:pt x="1333500" y="1119543"/>
                  </a:lnTo>
                  <a:lnTo>
                    <a:pt x="1375638" y="1142466"/>
                  </a:lnTo>
                  <a:lnTo>
                    <a:pt x="1417751" y="1164717"/>
                  </a:lnTo>
                  <a:lnTo>
                    <a:pt x="1459839" y="1186294"/>
                  </a:lnTo>
                  <a:lnTo>
                    <a:pt x="1501914" y="1207173"/>
                  </a:lnTo>
                  <a:lnTo>
                    <a:pt x="1543951" y="1227378"/>
                  </a:lnTo>
                  <a:lnTo>
                    <a:pt x="1585950" y="1246898"/>
                  </a:lnTo>
                  <a:lnTo>
                    <a:pt x="1627924" y="1265732"/>
                  </a:lnTo>
                  <a:lnTo>
                    <a:pt x="1656003" y="1278051"/>
                  </a:lnTo>
                  <a:lnTo>
                    <a:pt x="1899894" y="1091615"/>
                  </a:lnTo>
                  <a:close/>
                </a:path>
                <a:path w="4699635" h="1278255">
                  <a:moveTo>
                    <a:pt x="4699419" y="0"/>
                  </a:moveTo>
                  <a:lnTo>
                    <a:pt x="4402455" y="0"/>
                  </a:lnTo>
                  <a:lnTo>
                    <a:pt x="4377461" y="46482"/>
                  </a:lnTo>
                  <a:lnTo>
                    <a:pt x="4353547" y="89344"/>
                  </a:lnTo>
                  <a:lnTo>
                    <a:pt x="4329049" y="131762"/>
                  </a:lnTo>
                  <a:lnTo>
                    <a:pt x="4303992" y="173710"/>
                  </a:lnTo>
                  <a:lnTo>
                    <a:pt x="4278376" y="215188"/>
                  </a:lnTo>
                  <a:lnTo>
                    <a:pt x="4252188" y="256184"/>
                  </a:lnTo>
                  <a:lnTo>
                    <a:pt x="4211701" y="318465"/>
                  </a:lnTo>
                  <a:lnTo>
                    <a:pt x="4487176" y="381723"/>
                  </a:lnTo>
                  <a:lnTo>
                    <a:pt x="4532427" y="308571"/>
                  </a:lnTo>
                  <a:lnTo>
                    <a:pt x="4557560" y="266433"/>
                  </a:lnTo>
                  <a:lnTo>
                    <a:pt x="4582160" y="223875"/>
                  </a:lnTo>
                  <a:lnTo>
                    <a:pt x="4606214" y="180911"/>
                  </a:lnTo>
                  <a:lnTo>
                    <a:pt x="4629721" y="137553"/>
                  </a:lnTo>
                  <a:lnTo>
                    <a:pt x="4652683" y="93802"/>
                  </a:lnTo>
                  <a:lnTo>
                    <a:pt x="4675098" y="49695"/>
                  </a:lnTo>
                  <a:lnTo>
                    <a:pt x="4699419" y="0"/>
                  </a:lnTo>
                  <a:close/>
                </a:path>
              </a:pathLst>
            </a:custGeom>
            <a:solidFill>
              <a:srgbClr val="06A79D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074901"/>
            <a:ext cx="20104152" cy="3233654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0842793" y="-28"/>
            <a:ext cx="9261475" cy="1628775"/>
          </a:xfrm>
          <a:custGeom>
            <a:avLst/>
            <a:gdLst/>
            <a:ahLst/>
            <a:cxnLst/>
            <a:rect l="l" t="t" r="r" b="b"/>
            <a:pathLst>
              <a:path w="9261475" h="1628775">
                <a:moveTo>
                  <a:pt x="9261263" y="0"/>
                </a:moveTo>
                <a:lnTo>
                  <a:pt x="0" y="0"/>
                </a:lnTo>
                <a:lnTo>
                  <a:pt x="223178" y="84903"/>
                </a:lnTo>
                <a:lnTo>
                  <a:pt x="622112" y="230603"/>
                </a:lnTo>
                <a:lnTo>
                  <a:pt x="1022561" y="369125"/>
                </a:lnTo>
                <a:lnTo>
                  <a:pt x="1424498" y="500460"/>
                </a:lnTo>
                <a:lnTo>
                  <a:pt x="1827895" y="624602"/>
                </a:lnTo>
                <a:lnTo>
                  <a:pt x="2232725" y="741542"/>
                </a:lnTo>
                <a:lnTo>
                  <a:pt x="2638961" y="851274"/>
                </a:lnTo>
                <a:lnTo>
                  <a:pt x="3046576" y="953789"/>
                </a:lnTo>
                <a:lnTo>
                  <a:pt x="3455542" y="1049080"/>
                </a:lnTo>
                <a:lnTo>
                  <a:pt x="3865832" y="1137139"/>
                </a:lnTo>
                <a:lnTo>
                  <a:pt x="4277420" y="1217960"/>
                </a:lnTo>
                <a:lnTo>
                  <a:pt x="4690278" y="1291534"/>
                </a:lnTo>
                <a:lnTo>
                  <a:pt x="5104378" y="1357855"/>
                </a:lnTo>
                <a:lnTo>
                  <a:pt x="5519694" y="1416914"/>
                </a:lnTo>
                <a:lnTo>
                  <a:pt x="5936198" y="1468704"/>
                </a:lnTo>
                <a:lnTo>
                  <a:pt x="6353863" y="1513217"/>
                </a:lnTo>
                <a:lnTo>
                  <a:pt x="6772662" y="1550447"/>
                </a:lnTo>
                <a:lnTo>
                  <a:pt x="7192567" y="1580385"/>
                </a:lnTo>
                <a:lnTo>
                  <a:pt x="7673779" y="1605662"/>
                </a:lnTo>
                <a:lnTo>
                  <a:pt x="8156361" y="1621394"/>
                </a:lnTo>
                <a:lnTo>
                  <a:pt x="8715305" y="1628452"/>
                </a:lnTo>
                <a:lnTo>
                  <a:pt x="8749349" y="1628452"/>
                </a:lnTo>
                <a:lnTo>
                  <a:pt x="9228042" y="1623124"/>
                </a:lnTo>
                <a:lnTo>
                  <a:pt x="9261263" y="1622404"/>
                </a:lnTo>
                <a:lnTo>
                  <a:pt x="9261263" y="0"/>
                </a:lnTo>
                <a:close/>
              </a:path>
            </a:pathLst>
          </a:custGeom>
          <a:solidFill>
            <a:srgbClr val="E9584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00070" y="2014432"/>
            <a:ext cx="5204030" cy="596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2026-04-03T12:02:50Z</dcterms:created>
  <dcterms:modified xsi:type="dcterms:W3CDTF">2026-04-03T12:02:50Z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2026-04-03T00:00:00Z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2026-04-03T00:00:00Z</vt:filetime>
  </property>
  <property fmtid="{D5CDD505-2E9C-101B-9397-08002B2CF9AE}" pid="5" name="Producer">
    <vt:lpwstr>Adobe PDF Library 17.0</vt:lpwstr>
  </property>
</Properties>
</file>